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3EE1395-5B4A-47C2-BE4A-0DB50AFCC833}">
  <a:tblStyle styleId="{23EE1395-5B4A-47C2-BE4A-0DB50AFCC833}" styleName="Table_0">
    <a:wholeTbl>
      <a:tcTxStyle b="off" i="off">
        <a:font>
          <a:latin typeface="Arial"/>
          <a:ea typeface="Arial"/>
          <a:cs typeface="Arial"/>
        </a:font>
        <a:srgbClr val="000000"/>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rgbClr val="E7F3F4"/>
          </a:solidFill>
        </a:fill>
      </a:tcStyle>
    </a:wholeTbl>
    <a:band1H>
      <a:tcTxStyle/>
    </a:band1H>
    <a:band2H>
      <a:tcTxStyle b="off" i="off"/>
      <a:tcStyle>
        <a:fill>
          <a:solidFill>
            <a:srgbClr val="F3F9FA"/>
          </a:solidFill>
        </a:fill>
      </a:tcStyle>
    </a:band2H>
    <a:band1V>
      <a:tcTxStyle/>
    </a:band1V>
    <a:band2V>
      <a:tcTxStyle/>
    </a:band2V>
    <a:lastCol>
      <a:tcTxStyle/>
    </a:lastCol>
    <a:firstCol>
      <a:tcTxStyle b="on" i="off">
        <a:font>
          <a:latin typeface="Arial"/>
          <a:ea typeface="Arial"/>
          <a:cs typeface="Arial"/>
        </a:font>
        <a:srgbClr val="FFFFFF"/>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rgbClr val="BBE0E3"/>
          </a:solidFill>
        </a:fill>
      </a:tcStyle>
    </a:firstCol>
    <a:lastRow>
      <a:tcTxStyle b="on" i="off">
        <a:font>
          <a:latin typeface="Arial"/>
          <a:ea typeface="Arial"/>
          <a:cs typeface="Arial"/>
        </a:font>
        <a:srgbClr val="FFFFFF"/>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381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rgbClr val="BBE0E3"/>
          </a:solidFill>
        </a:fill>
      </a:tcStyle>
    </a:lastRow>
    <a:seCell>
      <a:tcTxStyle/>
    </a:seCell>
    <a:swCell>
      <a:tcTxStyle/>
    </a:swCell>
    <a:firstRow>
      <a:tcTxStyle b="on" i="off">
        <a:font>
          <a:latin typeface="Arial"/>
          <a:ea typeface="Arial"/>
          <a:cs typeface="Arial"/>
        </a:font>
        <a:srgbClr val="FFFFFF"/>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381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rgbClr val="BBE0E3"/>
          </a:solidFill>
        </a:fill>
      </a:tcStyle>
    </a:firstRow>
    <a:neCell>
      <a:tcTxStyle/>
    </a:neCell>
    <a:nwCell>
      <a:tcTxStyle/>
    </a:nwCell>
  </a:tblStyle>
  <a:tblStyle styleId="{FF758E39-C5E2-47D8-9AF4-3075AB85A56D}"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400"/>
              </a:spcBef>
              <a:spcAft>
                <a:spcPts val="0"/>
              </a:spcAft>
              <a:buSzPts val="1400"/>
              <a:buNone/>
              <a:defRPr b="0" i="0" sz="1200" u="none" cap="none" strike="noStrike">
                <a:latin typeface="Arial"/>
                <a:ea typeface="Arial"/>
                <a:cs typeface="Arial"/>
                <a:sym typeface="Arial"/>
              </a:defRPr>
            </a:lvl1pPr>
            <a:lvl2pPr indent="-228600" lvl="1" marL="914400" marR="0" rtl="0" algn="l">
              <a:spcBef>
                <a:spcPts val="400"/>
              </a:spcBef>
              <a:spcAft>
                <a:spcPts val="0"/>
              </a:spcAft>
              <a:buSzPts val="1400"/>
              <a:buNone/>
              <a:defRPr b="0" i="0" sz="1200" u="none" cap="none" strike="noStrike">
                <a:latin typeface="Arial"/>
                <a:ea typeface="Arial"/>
                <a:cs typeface="Arial"/>
                <a:sym typeface="Arial"/>
              </a:defRPr>
            </a:lvl2pPr>
            <a:lvl3pPr indent="-228600" lvl="2" marL="1371600" marR="0" rtl="0" algn="l">
              <a:spcBef>
                <a:spcPts val="400"/>
              </a:spcBef>
              <a:spcAft>
                <a:spcPts val="0"/>
              </a:spcAft>
              <a:buSzPts val="1400"/>
              <a:buNone/>
              <a:defRPr b="0" i="0" sz="1200" u="none" cap="none" strike="noStrike">
                <a:latin typeface="Arial"/>
                <a:ea typeface="Arial"/>
                <a:cs typeface="Arial"/>
                <a:sym typeface="Arial"/>
              </a:defRPr>
            </a:lvl3pPr>
            <a:lvl4pPr indent="-228600" lvl="3" marL="1828800" marR="0" rtl="0" algn="l">
              <a:spcBef>
                <a:spcPts val="400"/>
              </a:spcBef>
              <a:spcAft>
                <a:spcPts val="0"/>
              </a:spcAft>
              <a:buSzPts val="1400"/>
              <a:buNone/>
              <a:defRPr b="0" i="0" sz="1200" u="none" cap="none" strike="noStrike">
                <a:latin typeface="Arial"/>
                <a:ea typeface="Arial"/>
                <a:cs typeface="Arial"/>
                <a:sym typeface="Arial"/>
              </a:defRPr>
            </a:lvl4pPr>
            <a:lvl5pPr indent="-228600" lvl="4" marL="2286000" marR="0" rtl="0" algn="l">
              <a:spcBef>
                <a:spcPts val="400"/>
              </a:spcBef>
              <a:spcAft>
                <a:spcPts val="0"/>
              </a:spcAft>
              <a:buSzPts val="1400"/>
              <a:buNone/>
              <a:defRPr b="0" i="0" sz="1200" u="none" cap="none" strike="noStrike">
                <a:latin typeface="Arial"/>
                <a:ea typeface="Arial"/>
                <a:cs typeface="Arial"/>
                <a:sym typeface="Arial"/>
              </a:defRPr>
            </a:lvl5pPr>
            <a:lvl6pPr indent="-228600" lvl="5" marL="2743200" marR="0" rtl="0" algn="l">
              <a:spcBef>
                <a:spcPts val="400"/>
              </a:spcBef>
              <a:spcAft>
                <a:spcPts val="0"/>
              </a:spcAft>
              <a:buSzPts val="1400"/>
              <a:buNone/>
              <a:defRPr b="0" i="0" sz="1200" u="none" cap="none" strike="noStrike">
                <a:latin typeface="Arial"/>
                <a:ea typeface="Arial"/>
                <a:cs typeface="Arial"/>
                <a:sym typeface="Arial"/>
              </a:defRPr>
            </a:lvl6pPr>
            <a:lvl7pPr indent="-228600" lvl="6" marL="3200400" marR="0" rtl="0" algn="l">
              <a:spcBef>
                <a:spcPts val="400"/>
              </a:spcBef>
              <a:spcAft>
                <a:spcPts val="0"/>
              </a:spcAft>
              <a:buSzPts val="1400"/>
              <a:buNone/>
              <a:defRPr b="0" i="0" sz="1200" u="none" cap="none" strike="noStrike">
                <a:latin typeface="Arial"/>
                <a:ea typeface="Arial"/>
                <a:cs typeface="Arial"/>
                <a:sym typeface="Arial"/>
              </a:defRPr>
            </a:lvl7pPr>
            <a:lvl8pPr indent="-228600" lvl="7" marL="3657600" marR="0" rtl="0" algn="l">
              <a:spcBef>
                <a:spcPts val="400"/>
              </a:spcBef>
              <a:spcAft>
                <a:spcPts val="0"/>
              </a:spcAft>
              <a:buSzPts val="1400"/>
              <a:buNone/>
              <a:defRPr b="0" i="0" sz="1200" u="none" cap="none" strike="noStrike">
                <a:latin typeface="Arial"/>
                <a:ea typeface="Arial"/>
                <a:cs typeface="Arial"/>
                <a:sym typeface="Arial"/>
              </a:defRPr>
            </a:lvl8pPr>
            <a:lvl9pPr indent="-228600" lvl="8" marL="4114800" marR="0" rtl="0" algn="l">
              <a:spcBef>
                <a:spcPts val="400"/>
              </a:spcBef>
              <a:spcAft>
                <a:spcPts val="0"/>
              </a:spcAft>
              <a:buSzPts val="1400"/>
              <a:buNone/>
              <a:defRPr b="0" i="0" sz="1200" u="none" cap="none" strike="noStrike">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73" name="Google Shape;73;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49" name="Google Shape;149;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f75451a52c_0_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57" name="Google Shape;157;gf75451a52c_0_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fad3b93be2_0_3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67" name="Google Shape;167;gfad3b93be2_0_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f76060a14e_2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75" name="Google Shape;175;gf76060a14e_2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fad3b93be2_0_3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83" name="Google Shape;183;gfad3b93be2_0_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fad3b93be2_0_4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91" name="Google Shape;191;gfad3b93be2_0_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f76060a14e_2_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200" name="Google Shape;200;gf76060a14e_2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fad3b93be2_0_4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208" name="Google Shape;208;gfad3b93be2_0_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fad3b93be2_0_5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215" name="Google Shape;215;gfad3b93be2_0_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fb3812ae6b_0_1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222" name="Google Shape;222;gfb3812ae6b_0_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85" name="Google Shape;85;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fad3b93be2_0_6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229" name="Google Shape;229;gfad3b93be2_0_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236" name="Google Shape;236;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243" name="Google Shape;243;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94" name="Google Shape;94;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01" name="Google Shape;101;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f76060a14e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08" name="Google Shape;108;gf76060a14e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17" name="Google Shape;117;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f76060a14e_0_2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24" name="Google Shape;124;gf76060a14e_0_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31" name="Google Shape;131;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f76060a14e_0_2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38" name="Google Shape;138;gf76060a14e_0_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type="tx">
  <p:cSld name="TITLE_AND_BODY">
    <p:spTree>
      <p:nvGrpSpPr>
        <p:cNvPr id="12" name="Shape 12"/>
        <p:cNvGrpSpPr/>
        <p:nvPr/>
      </p:nvGrpSpPr>
      <p:grpSpPr>
        <a:xfrm>
          <a:off x="0" y="0"/>
          <a:ext cx="0" cy="0"/>
          <a:chOff x="0" y="0"/>
          <a:chExt cx="0" cy="0"/>
        </a:xfrm>
      </p:grpSpPr>
      <p:sp>
        <p:nvSpPr>
          <p:cNvPr id="13" name="Google Shape;13;p2"/>
          <p:cNvSpPr txBox="1"/>
          <p:nvPr>
            <p:ph idx="12" type="sldNum"/>
          </p:nvPr>
        </p:nvSpPr>
        <p:spPr>
          <a:xfrm>
            <a:off x="8308692" y="381000"/>
            <a:ext cx="301909" cy="288824"/>
          </a:xfrm>
          <a:prstGeom prst="rect">
            <a:avLst/>
          </a:prstGeom>
          <a:noFill/>
          <a:ln>
            <a:noFill/>
          </a:ln>
        </p:spPr>
        <p:txBody>
          <a:bodyPr anchorCtr="0" anchor="t" bIns="45700" lIns="45700" spcFirstLastPara="1" rIns="45700" wrap="square" tIns="45700">
            <a:spAutoFit/>
          </a:bodyPr>
          <a:lstStyle>
            <a:lvl1pPr indent="0" lvl="0" marL="0" algn="r">
              <a:lnSpc>
                <a:spcPct val="100000"/>
              </a:lnSpc>
              <a:spcBef>
                <a:spcPts val="0"/>
              </a:spcBef>
              <a:spcAft>
                <a:spcPts val="0"/>
              </a:spcAft>
              <a:buClr>
                <a:srgbClr val="000000"/>
              </a:buClr>
              <a:buSzPts val="1400"/>
              <a:buFont typeface="Arial"/>
              <a:buNone/>
              <a:defRPr/>
            </a:lvl1pPr>
            <a:lvl2pPr indent="0" lvl="1" marL="0" algn="r">
              <a:lnSpc>
                <a:spcPct val="100000"/>
              </a:lnSpc>
              <a:spcBef>
                <a:spcPts val="0"/>
              </a:spcBef>
              <a:spcAft>
                <a:spcPts val="0"/>
              </a:spcAft>
              <a:buClr>
                <a:srgbClr val="000000"/>
              </a:buClr>
              <a:buSzPts val="1400"/>
              <a:buFont typeface="Arial"/>
              <a:buNone/>
              <a:defRPr/>
            </a:lvl2pPr>
            <a:lvl3pPr indent="0" lvl="2" marL="0" algn="r">
              <a:lnSpc>
                <a:spcPct val="100000"/>
              </a:lnSpc>
              <a:spcBef>
                <a:spcPts val="0"/>
              </a:spcBef>
              <a:spcAft>
                <a:spcPts val="0"/>
              </a:spcAft>
              <a:buClr>
                <a:srgbClr val="000000"/>
              </a:buClr>
              <a:buSzPts val="1400"/>
              <a:buFont typeface="Arial"/>
              <a:buNone/>
              <a:defRPr/>
            </a:lvl3pPr>
            <a:lvl4pPr indent="0" lvl="3" marL="0" algn="r">
              <a:lnSpc>
                <a:spcPct val="100000"/>
              </a:lnSpc>
              <a:spcBef>
                <a:spcPts val="0"/>
              </a:spcBef>
              <a:spcAft>
                <a:spcPts val="0"/>
              </a:spcAft>
              <a:buClr>
                <a:srgbClr val="000000"/>
              </a:buClr>
              <a:buSzPts val="1400"/>
              <a:buFont typeface="Arial"/>
              <a:buNone/>
              <a:defRPr/>
            </a:lvl4pPr>
            <a:lvl5pPr indent="0" lvl="4" marL="0" algn="r">
              <a:lnSpc>
                <a:spcPct val="100000"/>
              </a:lnSpc>
              <a:spcBef>
                <a:spcPts val="0"/>
              </a:spcBef>
              <a:spcAft>
                <a:spcPts val="0"/>
              </a:spcAft>
              <a:buClr>
                <a:srgbClr val="000000"/>
              </a:buClr>
              <a:buSzPts val="1400"/>
              <a:buFont typeface="Arial"/>
              <a:buNone/>
              <a:defRPr/>
            </a:lvl5pPr>
            <a:lvl6pPr indent="0" lvl="5" marL="0" algn="r">
              <a:lnSpc>
                <a:spcPct val="100000"/>
              </a:lnSpc>
              <a:spcBef>
                <a:spcPts val="0"/>
              </a:spcBef>
              <a:spcAft>
                <a:spcPts val="0"/>
              </a:spcAft>
              <a:buClr>
                <a:srgbClr val="000000"/>
              </a:buClr>
              <a:buSzPts val="1400"/>
              <a:buFont typeface="Arial"/>
              <a:buNone/>
              <a:defRPr/>
            </a:lvl6pPr>
            <a:lvl7pPr indent="0" lvl="6" marL="0" algn="r">
              <a:lnSpc>
                <a:spcPct val="100000"/>
              </a:lnSpc>
              <a:spcBef>
                <a:spcPts val="0"/>
              </a:spcBef>
              <a:spcAft>
                <a:spcPts val="0"/>
              </a:spcAft>
              <a:buClr>
                <a:srgbClr val="000000"/>
              </a:buClr>
              <a:buSzPts val="1400"/>
              <a:buFont typeface="Arial"/>
              <a:buNone/>
              <a:defRPr/>
            </a:lvl7pPr>
            <a:lvl8pPr indent="0" lvl="7" marL="0" algn="r">
              <a:lnSpc>
                <a:spcPct val="100000"/>
              </a:lnSpc>
              <a:spcBef>
                <a:spcPts val="0"/>
              </a:spcBef>
              <a:spcAft>
                <a:spcPts val="0"/>
              </a:spcAft>
              <a:buClr>
                <a:srgbClr val="000000"/>
              </a:buClr>
              <a:buSzPts val="1400"/>
              <a:buFont typeface="Arial"/>
              <a:buNone/>
              <a:defRPr/>
            </a:lvl8pPr>
            <a:lvl9pPr indent="0" lvl="8" marL="0" algn="r">
              <a:lnSpc>
                <a:spcPct val="100000"/>
              </a:lnSpc>
              <a:spcBef>
                <a:spcPts val="0"/>
              </a:spcBef>
              <a:spcAft>
                <a:spcPts val="0"/>
              </a:spcAft>
              <a:buClr>
                <a:srgbClr val="000000"/>
              </a:buClr>
              <a:buSzPts val="1400"/>
              <a:buFont typeface="Arial"/>
              <a:buNone/>
              <a:defRPr/>
            </a:lvl9pPr>
          </a:lstStyle>
          <a:p>
            <a:pPr indent="0" lvl="0" marL="0" rtl="0" algn="r">
              <a:spcBef>
                <a:spcPts val="0"/>
              </a:spcBef>
              <a:spcAft>
                <a:spcPts val="0"/>
              </a:spcAft>
              <a:buNone/>
            </a:pPr>
            <a:fld id="{00000000-1234-1234-1234-123412341234}" type="slidenum">
              <a:rPr lang="en-US"/>
              <a:t>‹#›</a:t>
            </a:fld>
            <a:endParaRPr/>
          </a:p>
        </p:txBody>
      </p:sp>
      <p:sp>
        <p:nvSpPr>
          <p:cNvPr id="14" name="Google Shape;14;p2"/>
          <p:cNvSpPr txBox="1"/>
          <p:nvPr>
            <p:ph type="title"/>
          </p:nvPr>
        </p:nvSpPr>
        <p:spPr>
          <a:xfrm>
            <a:off x="457200" y="92074"/>
            <a:ext cx="8229600" cy="1508126"/>
          </a:xfrm>
          <a:prstGeom prst="rect">
            <a:avLst/>
          </a:prstGeom>
          <a:noFill/>
          <a:ln>
            <a:noFill/>
          </a:ln>
        </p:spPr>
        <p:txBody>
          <a:bodyPr anchorCtr="0" anchor="ctr" bIns="45700" lIns="45700" spcFirstLastPara="1" rIns="45700" wrap="square" tIns="4570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howMasterSp="0">
  <p:cSld name="Default">
    <p:spTree>
      <p:nvGrpSpPr>
        <p:cNvPr id="15" name="Shape 15"/>
        <p:cNvGrpSpPr/>
        <p:nvPr/>
      </p:nvGrpSpPr>
      <p:grpSpPr>
        <a:xfrm>
          <a:off x="0" y="0"/>
          <a:ext cx="0" cy="0"/>
          <a:chOff x="0" y="0"/>
          <a:chExt cx="0" cy="0"/>
        </a:xfrm>
      </p:grpSpPr>
      <p:sp>
        <p:nvSpPr>
          <p:cNvPr id="16" name="Google Shape;16;p3"/>
          <p:cNvSpPr/>
          <p:nvPr/>
        </p:nvSpPr>
        <p:spPr>
          <a:xfrm>
            <a:off x="381000" y="1143000"/>
            <a:ext cx="8458200" cy="5181600"/>
          </a:xfrm>
          <a:prstGeom prst="roundRect">
            <a:avLst>
              <a:gd fmla="val 16667" name="adj"/>
            </a:avLst>
          </a:prstGeom>
          <a:solidFill>
            <a:srgbClr val="FFFFFF"/>
          </a:solidFill>
          <a:ln cap="flat" cmpd="sng" w="28575">
            <a:solidFill>
              <a:srgbClr val="6699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FF"/>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descr="collegelogo" id="17" name="Google Shape;17;p3"/>
          <p:cNvPicPr preferRelativeResize="0"/>
          <p:nvPr/>
        </p:nvPicPr>
        <p:blipFill rotWithShape="1">
          <a:blip r:embed="rId2">
            <a:alphaModFix/>
          </a:blip>
          <a:srcRect b="0" l="0" r="0" t="0"/>
          <a:stretch/>
        </p:blipFill>
        <p:spPr>
          <a:xfrm>
            <a:off x="381000" y="76200"/>
            <a:ext cx="792163" cy="914400"/>
          </a:xfrm>
          <a:prstGeom prst="rect">
            <a:avLst/>
          </a:prstGeom>
          <a:noFill/>
          <a:ln>
            <a:noFill/>
          </a:ln>
        </p:spPr>
      </p:pic>
      <p:sp>
        <p:nvSpPr>
          <p:cNvPr id="18" name="Google Shape;18;p3"/>
          <p:cNvSpPr txBox="1"/>
          <p:nvPr/>
        </p:nvSpPr>
        <p:spPr>
          <a:xfrm>
            <a:off x="1264919" y="304800"/>
            <a:ext cx="6918961" cy="350662"/>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                       </a:t>
            </a:r>
            <a:endParaRPr/>
          </a:p>
        </p:txBody>
      </p:sp>
      <p:sp>
        <p:nvSpPr>
          <p:cNvPr id="19" name="Google Shape;19;p3"/>
          <p:cNvSpPr txBox="1"/>
          <p:nvPr>
            <p:ph type="title"/>
          </p:nvPr>
        </p:nvSpPr>
        <p:spPr>
          <a:xfrm>
            <a:off x="990600" y="1371600"/>
            <a:ext cx="6858000" cy="808038"/>
          </a:xfrm>
          <a:prstGeom prst="rect">
            <a:avLst/>
          </a:prstGeom>
          <a:noFill/>
          <a:ln>
            <a:noFill/>
          </a:ln>
        </p:spPr>
        <p:txBody>
          <a:bodyPr anchorCtr="0" anchor="ctr" bIns="45700" lIns="45700" spcFirstLastPara="1" rIns="45700" wrap="square" tIns="457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20" name="Google Shape;20;p3"/>
          <p:cNvSpPr txBox="1"/>
          <p:nvPr>
            <p:ph idx="1" type="body"/>
          </p:nvPr>
        </p:nvSpPr>
        <p:spPr>
          <a:xfrm>
            <a:off x="914400" y="2362200"/>
            <a:ext cx="7315200" cy="3763963"/>
          </a:xfrm>
          <a:prstGeom prst="rect">
            <a:avLst/>
          </a:prstGeom>
          <a:solidFill>
            <a:srgbClr val="FFFFFF"/>
          </a:solidFill>
          <a:ln>
            <a:noFill/>
          </a:ln>
        </p:spPr>
        <p:txBody>
          <a:bodyPr anchorCtr="0" anchor="t" bIns="45700" lIns="45700" spcFirstLastPara="1" rIns="45700" wrap="square" tIns="45700">
            <a:normAutofit/>
          </a:bodyPr>
          <a:lstStyle>
            <a:lvl1pPr indent="-342900" lvl="0" marL="457200" algn="l">
              <a:lnSpc>
                <a:spcPct val="100000"/>
              </a:lnSpc>
              <a:spcBef>
                <a:spcPts val="400"/>
              </a:spcBef>
              <a:spcAft>
                <a:spcPts val="0"/>
              </a:spcAft>
              <a:buClr>
                <a:srgbClr val="000000"/>
              </a:buClr>
              <a:buSzPts val="1800"/>
              <a:buChar char="»"/>
              <a:defRPr/>
            </a:lvl1pPr>
            <a:lvl2pPr indent="-342900" lvl="1" marL="914400" algn="l">
              <a:lnSpc>
                <a:spcPct val="100000"/>
              </a:lnSpc>
              <a:spcBef>
                <a:spcPts val="400"/>
              </a:spcBef>
              <a:spcAft>
                <a:spcPts val="0"/>
              </a:spcAft>
              <a:buClr>
                <a:srgbClr val="000000"/>
              </a:buClr>
              <a:buSzPts val="1800"/>
              <a:buChar char="–"/>
              <a:defRPr/>
            </a:lvl2pPr>
            <a:lvl3pPr indent="-342900" lvl="2" marL="1371600" algn="l">
              <a:lnSpc>
                <a:spcPct val="100000"/>
              </a:lnSpc>
              <a:spcBef>
                <a:spcPts val="400"/>
              </a:spcBef>
              <a:spcAft>
                <a:spcPts val="0"/>
              </a:spcAft>
              <a:buClr>
                <a:srgbClr val="000000"/>
              </a:buClr>
              <a:buSzPts val="1800"/>
              <a:buChar char="•"/>
              <a:defRPr/>
            </a:lvl3pPr>
            <a:lvl4pPr indent="-342900" lvl="3" marL="1828800" algn="l">
              <a:lnSpc>
                <a:spcPct val="100000"/>
              </a:lnSpc>
              <a:spcBef>
                <a:spcPts val="400"/>
              </a:spcBef>
              <a:spcAft>
                <a:spcPts val="0"/>
              </a:spcAft>
              <a:buClr>
                <a:srgbClr val="000000"/>
              </a:buClr>
              <a:buSzPts val="1800"/>
              <a:buChar char="–"/>
              <a:defRPr/>
            </a:lvl4pPr>
            <a:lvl5pPr indent="-342900" lvl="4" marL="2286000" algn="l">
              <a:lnSpc>
                <a:spcPct val="100000"/>
              </a:lnSpc>
              <a:spcBef>
                <a:spcPts val="400"/>
              </a:spcBef>
              <a:spcAft>
                <a:spcPts val="0"/>
              </a:spcAft>
              <a:buClr>
                <a:srgbClr val="000000"/>
              </a:buClr>
              <a:buSzPts val="1800"/>
              <a:buChar char="»"/>
              <a:defRPr/>
            </a:lvl5pPr>
            <a:lvl6pPr indent="-342900" lvl="5" marL="2743200" algn="l">
              <a:lnSpc>
                <a:spcPct val="100000"/>
              </a:lnSpc>
              <a:spcBef>
                <a:spcPts val="400"/>
              </a:spcBef>
              <a:spcAft>
                <a:spcPts val="0"/>
              </a:spcAft>
              <a:buClr>
                <a:srgbClr val="000000"/>
              </a:buClr>
              <a:buSzPts val="1800"/>
              <a:buChar char="●"/>
              <a:defRPr/>
            </a:lvl6pPr>
            <a:lvl7pPr indent="-342900" lvl="6" marL="3200400" algn="l">
              <a:lnSpc>
                <a:spcPct val="100000"/>
              </a:lnSpc>
              <a:spcBef>
                <a:spcPts val="400"/>
              </a:spcBef>
              <a:spcAft>
                <a:spcPts val="0"/>
              </a:spcAft>
              <a:buClr>
                <a:srgbClr val="000000"/>
              </a:buClr>
              <a:buSzPts val="1800"/>
              <a:buChar char="●"/>
              <a:defRPr/>
            </a:lvl7pPr>
            <a:lvl8pPr indent="-342900" lvl="7" marL="3657600" algn="l">
              <a:lnSpc>
                <a:spcPct val="100000"/>
              </a:lnSpc>
              <a:spcBef>
                <a:spcPts val="400"/>
              </a:spcBef>
              <a:spcAft>
                <a:spcPts val="0"/>
              </a:spcAft>
              <a:buClr>
                <a:srgbClr val="000000"/>
              </a:buClr>
              <a:buSzPts val="1800"/>
              <a:buChar char="●"/>
              <a:defRPr/>
            </a:lvl8pPr>
            <a:lvl9pPr indent="-342900" lvl="8" marL="4114800" algn="l">
              <a:lnSpc>
                <a:spcPct val="100000"/>
              </a:lnSpc>
              <a:spcBef>
                <a:spcPts val="400"/>
              </a:spcBef>
              <a:spcAft>
                <a:spcPts val="0"/>
              </a:spcAft>
              <a:buClr>
                <a:srgbClr val="000000"/>
              </a:buClr>
              <a:buSzPts val="1800"/>
              <a:buChar char="●"/>
              <a:defRPr/>
            </a:lvl9pPr>
          </a:lstStyle>
          <a:p/>
        </p:txBody>
      </p:sp>
      <p:sp>
        <p:nvSpPr>
          <p:cNvPr id="21" name="Google Shape;21;p3"/>
          <p:cNvSpPr txBox="1"/>
          <p:nvPr>
            <p:ph idx="12" type="sldNum"/>
          </p:nvPr>
        </p:nvSpPr>
        <p:spPr>
          <a:xfrm>
            <a:off x="8308692" y="381000"/>
            <a:ext cx="301909" cy="288824"/>
          </a:xfrm>
          <a:prstGeom prst="rect">
            <a:avLst/>
          </a:prstGeom>
          <a:noFill/>
          <a:ln>
            <a:noFill/>
          </a:ln>
        </p:spPr>
        <p:txBody>
          <a:bodyPr anchorCtr="0" anchor="t" bIns="45700" lIns="45700" spcFirstLastPara="1" rIns="45700" wrap="square" tIns="45700">
            <a:spAutoFit/>
          </a:bodyPr>
          <a:lstStyle>
            <a:lvl1pPr indent="0" lvl="0" marL="0" algn="r">
              <a:lnSpc>
                <a:spcPct val="100000"/>
              </a:lnSpc>
              <a:spcBef>
                <a:spcPts val="0"/>
              </a:spcBef>
              <a:spcAft>
                <a:spcPts val="0"/>
              </a:spcAft>
              <a:buClr>
                <a:srgbClr val="000000"/>
              </a:buClr>
              <a:buSzPts val="1400"/>
              <a:buFont typeface="Arial"/>
              <a:buNone/>
              <a:defRPr/>
            </a:lvl1pPr>
            <a:lvl2pPr indent="0" lvl="1" marL="0" algn="r">
              <a:lnSpc>
                <a:spcPct val="100000"/>
              </a:lnSpc>
              <a:spcBef>
                <a:spcPts val="0"/>
              </a:spcBef>
              <a:spcAft>
                <a:spcPts val="0"/>
              </a:spcAft>
              <a:buClr>
                <a:srgbClr val="000000"/>
              </a:buClr>
              <a:buSzPts val="1400"/>
              <a:buFont typeface="Arial"/>
              <a:buNone/>
              <a:defRPr/>
            </a:lvl2pPr>
            <a:lvl3pPr indent="0" lvl="2" marL="0" algn="r">
              <a:lnSpc>
                <a:spcPct val="100000"/>
              </a:lnSpc>
              <a:spcBef>
                <a:spcPts val="0"/>
              </a:spcBef>
              <a:spcAft>
                <a:spcPts val="0"/>
              </a:spcAft>
              <a:buClr>
                <a:srgbClr val="000000"/>
              </a:buClr>
              <a:buSzPts val="1400"/>
              <a:buFont typeface="Arial"/>
              <a:buNone/>
              <a:defRPr/>
            </a:lvl3pPr>
            <a:lvl4pPr indent="0" lvl="3" marL="0" algn="r">
              <a:lnSpc>
                <a:spcPct val="100000"/>
              </a:lnSpc>
              <a:spcBef>
                <a:spcPts val="0"/>
              </a:spcBef>
              <a:spcAft>
                <a:spcPts val="0"/>
              </a:spcAft>
              <a:buClr>
                <a:srgbClr val="000000"/>
              </a:buClr>
              <a:buSzPts val="1400"/>
              <a:buFont typeface="Arial"/>
              <a:buNone/>
              <a:defRPr/>
            </a:lvl4pPr>
            <a:lvl5pPr indent="0" lvl="4" marL="0" algn="r">
              <a:lnSpc>
                <a:spcPct val="100000"/>
              </a:lnSpc>
              <a:spcBef>
                <a:spcPts val="0"/>
              </a:spcBef>
              <a:spcAft>
                <a:spcPts val="0"/>
              </a:spcAft>
              <a:buClr>
                <a:srgbClr val="000000"/>
              </a:buClr>
              <a:buSzPts val="1400"/>
              <a:buFont typeface="Arial"/>
              <a:buNone/>
              <a:defRPr/>
            </a:lvl5pPr>
            <a:lvl6pPr indent="0" lvl="5" marL="0" algn="r">
              <a:lnSpc>
                <a:spcPct val="100000"/>
              </a:lnSpc>
              <a:spcBef>
                <a:spcPts val="0"/>
              </a:spcBef>
              <a:spcAft>
                <a:spcPts val="0"/>
              </a:spcAft>
              <a:buClr>
                <a:srgbClr val="000000"/>
              </a:buClr>
              <a:buSzPts val="1400"/>
              <a:buFont typeface="Arial"/>
              <a:buNone/>
              <a:defRPr/>
            </a:lvl6pPr>
            <a:lvl7pPr indent="0" lvl="6" marL="0" algn="r">
              <a:lnSpc>
                <a:spcPct val="100000"/>
              </a:lnSpc>
              <a:spcBef>
                <a:spcPts val="0"/>
              </a:spcBef>
              <a:spcAft>
                <a:spcPts val="0"/>
              </a:spcAft>
              <a:buClr>
                <a:srgbClr val="000000"/>
              </a:buClr>
              <a:buSzPts val="1400"/>
              <a:buFont typeface="Arial"/>
              <a:buNone/>
              <a:defRPr/>
            </a:lvl7pPr>
            <a:lvl8pPr indent="0" lvl="7" marL="0" algn="r">
              <a:lnSpc>
                <a:spcPct val="100000"/>
              </a:lnSpc>
              <a:spcBef>
                <a:spcPts val="0"/>
              </a:spcBef>
              <a:spcAft>
                <a:spcPts val="0"/>
              </a:spcAft>
              <a:buClr>
                <a:srgbClr val="000000"/>
              </a:buClr>
              <a:buSzPts val="1400"/>
              <a:buFont typeface="Arial"/>
              <a:buNone/>
              <a:defRPr/>
            </a:lvl8pPr>
            <a:lvl9pPr indent="0" lvl="8" marL="0" algn="r">
              <a:lnSpc>
                <a:spcPct val="100000"/>
              </a:lnSpc>
              <a:spcBef>
                <a:spcPts val="0"/>
              </a:spcBef>
              <a:spcAft>
                <a:spcPts val="0"/>
              </a:spcAft>
              <a:buClr>
                <a:srgbClr val="000000"/>
              </a:buClr>
              <a:buSzPts val="14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howMasterSp="0">
  <p:cSld name="Default 2">
    <p:spTree>
      <p:nvGrpSpPr>
        <p:cNvPr id="22" name="Shape 22"/>
        <p:cNvGrpSpPr/>
        <p:nvPr/>
      </p:nvGrpSpPr>
      <p:grpSpPr>
        <a:xfrm>
          <a:off x="0" y="0"/>
          <a:ext cx="0" cy="0"/>
          <a:chOff x="0" y="0"/>
          <a:chExt cx="0" cy="0"/>
        </a:xfrm>
      </p:grpSpPr>
      <p:sp>
        <p:nvSpPr>
          <p:cNvPr id="23" name="Google Shape;23;p4"/>
          <p:cNvSpPr/>
          <p:nvPr/>
        </p:nvSpPr>
        <p:spPr>
          <a:xfrm>
            <a:off x="381000" y="1143000"/>
            <a:ext cx="8458200" cy="5181600"/>
          </a:xfrm>
          <a:prstGeom prst="roundRect">
            <a:avLst>
              <a:gd fmla="val 16667" name="adj"/>
            </a:avLst>
          </a:prstGeom>
          <a:solidFill>
            <a:srgbClr val="FFFFFF"/>
          </a:solidFill>
          <a:ln cap="flat" cmpd="sng" w="28575">
            <a:solidFill>
              <a:srgbClr val="6699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FF"/>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descr="collegelogo" id="24" name="Google Shape;24;p4"/>
          <p:cNvPicPr preferRelativeResize="0"/>
          <p:nvPr/>
        </p:nvPicPr>
        <p:blipFill rotWithShape="1">
          <a:blip r:embed="rId2">
            <a:alphaModFix/>
          </a:blip>
          <a:srcRect b="0" l="0" r="0" t="0"/>
          <a:stretch/>
        </p:blipFill>
        <p:spPr>
          <a:xfrm>
            <a:off x="381000" y="76200"/>
            <a:ext cx="792163" cy="914400"/>
          </a:xfrm>
          <a:prstGeom prst="rect">
            <a:avLst/>
          </a:prstGeom>
          <a:noFill/>
          <a:ln>
            <a:noFill/>
          </a:ln>
        </p:spPr>
      </p:pic>
      <p:sp>
        <p:nvSpPr>
          <p:cNvPr id="25" name="Google Shape;25;p4"/>
          <p:cNvSpPr txBox="1"/>
          <p:nvPr/>
        </p:nvSpPr>
        <p:spPr>
          <a:xfrm>
            <a:off x="1264919" y="304800"/>
            <a:ext cx="6918961" cy="350662"/>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                       </a:t>
            </a:r>
            <a:endParaRPr/>
          </a:p>
        </p:txBody>
      </p:sp>
      <p:sp>
        <p:nvSpPr>
          <p:cNvPr id="26" name="Google Shape;26;p4"/>
          <p:cNvSpPr txBox="1"/>
          <p:nvPr>
            <p:ph type="title"/>
          </p:nvPr>
        </p:nvSpPr>
        <p:spPr>
          <a:xfrm>
            <a:off x="990600" y="1371600"/>
            <a:ext cx="6858000" cy="808038"/>
          </a:xfrm>
          <a:prstGeom prst="rect">
            <a:avLst/>
          </a:prstGeom>
          <a:noFill/>
          <a:ln>
            <a:noFill/>
          </a:ln>
        </p:spPr>
        <p:txBody>
          <a:bodyPr anchorCtr="0" anchor="ctr" bIns="45700" lIns="45700" spcFirstLastPara="1" rIns="45700" wrap="square" tIns="457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27" name="Google Shape;27;p4"/>
          <p:cNvSpPr txBox="1"/>
          <p:nvPr>
            <p:ph idx="1" type="body"/>
          </p:nvPr>
        </p:nvSpPr>
        <p:spPr>
          <a:xfrm>
            <a:off x="914400" y="2362200"/>
            <a:ext cx="7315200" cy="3763963"/>
          </a:xfrm>
          <a:prstGeom prst="rect">
            <a:avLst/>
          </a:prstGeom>
          <a:solidFill>
            <a:srgbClr val="FFFFFF"/>
          </a:solidFill>
          <a:ln>
            <a:noFill/>
          </a:ln>
        </p:spPr>
        <p:txBody>
          <a:bodyPr anchorCtr="0" anchor="t" bIns="45700" lIns="45700" spcFirstLastPara="1" rIns="45700" wrap="square" tIns="45700">
            <a:normAutofit/>
          </a:bodyPr>
          <a:lstStyle>
            <a:lvl1pPr indent="-342900" lvl="0" marL="457200" algn="l">
              <a:lnSpc>
                <a:spcPct val="100000"/>
              </a:lnSpc>
              <a:spcBef>
                <a:spcPts val="400"/>
              </a:spcBef>
              <a:spcAft>
                <a:spcPts val="0"/>
              </a:spcAft>
              <a:buClr>
                <a:srgbClr val="000000"/>
              </a:buClr>
              <a:buSzPts val="1800"/>
              <a:buChar char="»"/>
              <a:defRPr/>
            </a:lvl1pPr>
            <a:lvl2pPr indent="-342900" lvl="1" marL="914400" algn="l">
              <a:lnSpc>
                <a:spcPct val="100000"/>
              </a:lnSpc>
              <a:spcBef>
                <a:spcPts val="400"/>
              </a:spcBef>
              <a:spcAft>
                <a:spcPts val="0"/>
              </a:spcAft>
              <a:buClr>
                <a:srgbClr val="000000"/>
              </a:buClr>
              <a:buSzPts val="1800"/>
              <a:buChar char="–"/>
              <a:defRPr/>
            </a:lvl2pPr>
            <a:lvl3pPr indent="-342900" lvl="2" marL="1371600" algn="l">
              <a:lnSpc>
                <a:spcPct val="100000"/>
              </a:lnSpc>
              <a:spcBef>
                <a:spcPts val="400"/>
              </a:spcBef>
              <a:spcAft>
                <a:spcPts val="0"/>
              </a:spcAft>
              <a:buClr>
                <a:srgbClr val="000000"/>
              </a:buClr>
              <a:buSzPts val="1800"/>
              <a:buChar char="•"/>
              <a:defRPr/>
            </a:lvl3pPr>
            <a:lvl4pPr indent="-342900" lvl="3" marL="1828800" algn="l">
              <a:lnSpc>
                <a:spcPct val="100000"/>
              </a:lnSpc>
              <a:spcBef>
                <a:spcPts val="400"/>
              </a:spcBef>
              <a:spcAft>
                <a:spcPts val="0"/>
              </a:spcAft>
              <a:buClr>
                <a:srgbClr val="000000"/>
              </a:buClr>
              <a:buSzPts val="1800"/>
              <a:buChar char="–"/>
              <a:defRPr/>
            </a:lvl4pPr>
            <a:lvl5pPr indent="-342900" lvl="4" marL="2286000" algn="l">
              <a:lnSpc>
                <a:spcPct val="100000"/>
              </a:lnSpc>
              <a:spcBef>
                <a:spcPts val="400"/>
              </a:spcBef>
              <a:spcAft>
                <a:spcPts val="0"/>
              </a:spcAft>
              <a:buClr>
                <a:srgbClr val="000000"/>
              </a:buClr>
              <a:buSzPts val="1800"/>
              <a:buChar char="»"/>
              <a:defRPr/>
            </a:lvl5pPr>
            <a:lvl6pPr indent="-342900" lvl="5" marL="2743200" algn="l">
              <a:lnSpc>
                <a:spcPct val="100000"/>
              </a:lnSpc>
              <a:spcBef>
                <a:spcPts val="400"/>
              </a:spcBef>
              <a:spcAft>
                <a:spcPts val="0"/>
              </a:spcAft>
              <a:buClr>
                <a:srgbClr val="000000"/>
              </a:buClr>
              <a:buSzPts val="1800"/>
              <a:buChar char="●"/>
              <a:defRPr/>
            </a:lvl6pPr>
            <a:lvl7pPr indent="-342900" lvl="6" marL="3200400" algn="l">
              <a:lnSpc>
                <a:spcPct val="100000"/>
              </a:lnSpc>
              <a:spcBef>
                <a:spcPts val="400"/>
              </a:spcBef>
              <a:spcAft>
                <a:spcPts val="0"/>
              </a:spcAft>
              <a:buClr>
                <a:srgbClr val="000000"/>
              </a:buClr>
              <a:buSzPts val="1800"/>
              <a:buChar char="●"/>
              <a:defRPr/>
            </a:lvl7pPr>
            <a:lvl8pPr indent="-342900" lvl="7" marL="3657600" algn="l">
              <a:lnSpc>
                <a:spcPct val="100000"/>
              </a:lnSpc>
              <a:spcBef>
                <a:spcPts val="400"/>
              </a:spcBef>
              <a:spcAft>
                <a:spcPts val="0"/>
              </a:spcAft>
              <a:buClr>
                <a:srgbClr val="000000"/>
              </a:buClr>
              <a:buSzPts val="1800"/>
              <a:buChar char="●"/>
              <a:defRPr/>
            </a:lvl8pPr>
            <a:lvl9pPr indent="-342900" lvl="8" marL="4114800" algn="l">
              <a:lnSpc>
                <a:spcPct val="100000"/>
              </a:lnSpc>
              <a:spcBef>
                <a:spcPts val="400"/>
              </a:spcBef>
              <a:spcAft>
                <a:spcPts val="0"/>
              </a:spcAft>
              <a:buClr>
                <a:srgbClr val="000000"/>
              </a:buClr>
              <a:buSzPts val="1800"/>
              <a:buChar char="●"/>
              <a:defRPr/>
            </a:lvl9pPr>
          </a:lstStyle>
          <a:p/>
        </p:txBody>
      </p:sp>
      <p:sp>
        <p:nvSpPr>
          <p:cNvPr id="28" name="Google Shape;28;p4"/>
          <p:cNvSpPr txBox="1"/>
          <p:nvPr>
            <p:ph idx="12" type="sldNum"/>
          </p:nvPr>
        </p:nvSpPr>
        <p:spPr>
          <a:xfrm>
            <a:off x="8308692" y="381000"/>
            <a:ext cx="301909" cy="288824"/>
          </a:xfrm>
          <a:prstGeom prst="rect">
            <a:avLst/>
          </a:prstGeom>
          <a:noFill/>
          <a:ln>
            <a:noFill/>
          </a:ln>
        </p:spPr>
        <p:txBody>
          <a:bodyPr anchorCtr="0" anchor="t" bIns="45700" lIns="45700" spcFirstLastPara="1" rIns="45700" wrap="square" tIns="45700">
            <a:spAutoFit/>
          </a:bodyPr>
          <a:lstStyle>
            <a:lvl1pPr indent="0" lvl="0" marL="0" algn="r">
              <a:lnSpc>
                <a:spcPct val="100000"/>
              </a:lnSpc>
              <a:spcBef>
                <a:spcPts val="0"/>
              </a:spcBef>
              <a:spcAft>
                <a:spcPts val="0"/>
              </a:spcAft>
              <a:buClr>
                <a:srgbClr val="000000"/>
              </a:buClr>
              <a:buSzPts val="1400"/>
              <a:buFont typeface="Arial"/>
              <a:buNone/>
              <a:defRPr/>
            </a:lvl1pPr>
            <a:lvl2pPr indent="0" lvl="1" marL="0" algn="r">
              <a:lnSpc>
                <a:spcPct val="100000"/>
              </a:lnSpc>
              <a:spcBef>
                <a:spcPts val="0"/>
              </a:spcBef>
              <a:spcAft>
                <a:spcPts val="0"/>
              </a:spcAft>
              <a:buClr>
                <a:srgbClr val="000000"/>
              </a:buClr>
              <a:buSzPts val="1400"/>
              <a:buFont typeface="Arial"/>
              <a:buNone/>
              <a:defRPr/>
            </a:lvl2pPr>
            <a:lvl3pPr indent="0" lvl="2" marL="0" algn="r">
              <a:lnSpc>
                <a:spcPct val="100000"/>
              </a:lnSpc>
              <a:spcBef>
                <a:spcPts val="0"/>
              </a:spcBef>
              <a:spcAft>
                <a:spcPts val="0"/>
              </a:spcAft>
              <a:buClr>
                <a:srgbClr val="000000"/>
              </a:buClr>
              <a:buSzPts val="1400"/>
              <a:buFont typeface="Arial"/>
              <a:buNone/>
              <a:defRPr/>
            </a:lvl3pPr>
            <a:lvl4pPr indent="0" lvl="3" marL="0" algn="r">
              <a:lnSpc>
                <a:spcPct val="100000"/>
              </a:lnSpc>
              <a:spcBef>
                <a:spcPts val="0"/>
              </a:spcBef>
              <a:spcAft>
                <a:spcPts val="0"/>
              </a:spcAft>
              <a:buClr>
                <a:srgbClr val="000000"/>
              </a:buClr>
              <a:buSzPts val="1400"/>
              <a:buFont typeface="Arial"/>
              <a:buNone/>
              <a:defRPr/>
            </a:lvl4pPr>
            <a:lvl5pPr indent="0" lvl="4" marL="0" algn="r">
              <a:lnSpc>
                <a:spcPct val="100000"/>
              </a:lnSpc>
              <a:spcBef>
                <a:spcPts val="0"/>
              </a:spcBef>
              <a:spcAft>
                <a:spcPts val="0"/>
              </a:spcAft>
              <a:buClr>
                <a:srgbClr val="000000"/>
              </a:buClr>
              <a:buSzPts val="1400"/>
              <a:buFont typeface="Arial"/>
              <a:buNone/>
              <a:defRPr/>
            </a:lvl5pPr>
            <a:lvl6pPr indent="0" lvl="5" marL="0" algn="r">
              <a:lnSpc>
                <a:spcPct val="100000"/>
              </a:lnSpc>
              <a:spcBef>
                <a:spcPts val="0"/>
              </a:spcBef>
              <a:spcAft>
                <a:spcPts val="0"/>
              </a:spcAft>
              <a:buClr>
                <a:srgbClr val="000000"/>
              </a:buClr>
              <a:buSzPts val="1400"/>
              <a:buFont typeface="Arial"/>
              <a:buNone/>
              <a:defRPr/>
            </a:lvl6pPr>
            <a:lvl7pPr indent="0" lvl="6" marL="0" algn="r">
              <a:lnSpc>
                <a:spcPct val="100000"/>
              </a:lnSpc>
              <a:spcBef>
                <a:spcPts val="0"/>
              </a:spcBef>
              <a:spcAft>
                <a:spcPts val="0"/>
              </a:spcAft>
              <a:buClr>
                <a:srgbClr val="000000"/>
              </a:buClr>
              <a:buSzPts val="1400"/>
              <a:buFont typeface="Arial"/>
              <a:buNone/>
              <a:defRPr/>
            </a:lvl7pPr>
            <a:lvl8pPr indent="0" lvl="7" marL="0" algn="r">
              <a:lnSpc>
                <a:spcPct val="100000"/>
              </a:lnSpc>
              <a:spcBef>
                <a:spcPts val="0"/>
              </a:spcBef>
              <a:spcAft>
                <a:spcPts val="0"/>
              </a:spcAft>
              <a:buClr>
                <a:srgbClr val="000000"/>
              </a:buClr>
              <a:buSzPts val="1400"/>
              <a:buFont typeface="Arial"/>
              <a:buNone/>
              <a:defRPr/>
            </a:lvl8pPr>
            <a:lvl9pPr indent="0" lvl="8" marL="0" algn="r">
              <a:lnSpc>
                <a:spcPct val="100000"/>
              </a:lnSpc>
              <a:spcBef>
                <a:spcPts val="0"/>
              </a:spcBef>
              <a:spcAft>
                <a:spcPts val="0"/>
              </a:spcAft>
              <a:buClr>
                <a:srgbClr val="000000"/>
              </a:buClr>
              <a:buSzPts val="14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howMasterSp="0">
  <p:cSld name="Default 3">
    <p:spTree>
      <p:nvGrpSpPr>
        <p:cNvPr id="29" name="Shape 29"/>
        <p:cNvGrpSpPr/>
        <p:nvPr/>
      </p:nvGrpSpPr>
      <p:grpSpPr>
        <a:xfrm>
          <a:off x="0" y="0"/>
          <a:ext cx="0" cy="0"/>
          <a:chOff x="0" y="0"/>
          <a:chExt cx="0" cy="0"/>
        </a:xfrm>
      </p:grpSpPr>
      <p:sp>
        <p:nvSpPr>
          <p:cNvPr id="30" name="Google Shape;30;p5"/>
          <p:cNvSpPr/>
          <p:nvPr/>
        </p:nvSpPr>
        <p:spPr>
          <a:xfrm>
            <a:off x="381000" y="1143000"/>
            <a:ext cx="8458200" cy="5181600"/>
          </a:xfrm>
          <a:prstGeom prst="roundRect">
            <a:avLst>
              <a:gd fmla="val 16667" name="adj"/>
            </a:avLst>
          </a:prstGeom>
          <a:solidFill>
            <a:srgbClr val="FFFFFF"/>
          </a:solidFill>
          <a:ln cap="flat" cmpd="sng" w="28575">
            <a:solidFill>
              <a:srgbClr val="6699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FF"/>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descr="collegelogo" id="31" name="Google Shape;31;p5"/>
          <p:cNvPicPr preferRelativeResize="0"/>
          <p:nvPr/>
        </p:nvPicPr>
        <p:blipFill rotWithShape="1">
          <a:blip r:embed="rId2">
            <a:alphaModFix/>
          </a:blip>
          <a:srcRect b="0" l="0" r="0" t="0"/>
          <a:stretch/>
        </p:blipFill>
        <p:spPr>
          <a:xfrm>
            <a:off x="381000" y="76200"/>
            <a:ext cx="792163" cy="914400"/>
          </a:xfrm>
          <a:prstGeom prst="rect">
            <a:avLst/>
          </a:prstGeom>
          <a:noFill/>
          <a:ln>
            <a:noFill/>
          </a:ln>
        </p:spPr>
      </p:pic>
      <p:sp>
        <p:nvSpPr>
          <p:cNvPr id="32" name="Google Shape;32;p5"/>
          <p:cNvSpPr txBox="1"/>
          <p:nvPr/>
        </p:nvSpPr>
        <p:spPr>
          <a:xfrm>
            <a:off x="1264919" y="304800"/>
            <a:ext cx="6918961" cy="350662"/>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                       </a:t>
            </a:r>
            <a:endParaRPr/>
          </a:p>
        </p:txBody>
      </p:sp>
      <p:sp>
        <p:nvSpPr>
          <p:cNvPr id="33" name="Google Shape;33;p5"/>
          <p:cNvSpPr txBox="1"/>
          <p:nvPr>
            <p:ph type="title"/>
          </p:nvPr>
        </p:nvSpPr>
        <p:spPr>
          <a:xfrm>
            <a:off x="990600" y="1371600"/>
            <a:ext cx="6858000" cy="808038"/>
          </a:xfrm>
          <a:prstGeom prst="rect">
            <a:avLst/>
          </a:prstGeom>
          <a:noFill/>
          <a:ln>
            <a:noFill/>
          </a:ln>
        </p:spPr>
        <p:txBody>
          <a:bodyPr anchorCtr="0" anchor="ctr" bIns="45700" lIns="45700" spcFirstLastPara="1" rIns="45700" wrap="square" tIns="457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34" name="Google Shape;34;p5"/>
          <p:cNvSpPr txBox="1"/>
          <p:nvPr>
            <p:ph idx="1" type="body"/>
          </p:nvPr>
        </p:nvSpPr>
        <p:spPr>
          <a:xfrm>
            <a:off x="914400" y="2362200"/>
            <a:ext cx="7315200" cy="3763963"/>
          </a:xfrm>
          <a:prstGeom prst="rect">
            <a:avLst/>
          </a:prstGeom>
          <a:solidFill>
            <a:srgbClr val="FFFFFF"/>
          </a:solidFill>
          <a:ln>
            <a:noFill/>
          </a:ln>
        </p:spPr>
        <p:txBody>
          <a:bodyPr anchorCtr="0" anchor="t" bIns="45700" lIns="45700" spcFirstLastPara="1" rIns="45700" wrap="square" tIns="45700">
            <a:normAutofit/>
          </a:bodyPr>
          <a:lstStyle>
            <a:lvl1pPr indent="-342900" lvl="0" marL="457200" algn="l">
              <a:lnSpc>
                <a:spcPct val="100000"/>
              </a:lnSpc>
              <a:spcBef>
                <a:spcPts val="400"/>
              </a:spcBef>
              <a:spcAft>
                <a:spcPts val="0"/>
              </a:spcAft>
              <a:buClr>
                <a:srgbClr val="000000"/>
              </a:buClr>
              <a:buSzPts val="1800"/>
              <a:buChar char="»"/>
              <a:defRPr/>
            </a:lvl1pPr>
            <a:lvl2pPr indent="-342900" lvl="1" marL="914400" algn="l">
              <a:lnSpc>
                <a:spcPct val="100000"/>
              </a:lnSpc>
              <a:spcBef>
                <a:spcPts val="400"/>
              </a:spcBef>
              <a:spcAft>
                <a:spcPts val="0"/>
              </a:spcAft>
              <a:buClr>
                <a:srgbClr val="000000"/>
              </a:buClr>
              <a:buSzPts val="1800"/>
              <a:buChar char="–"/>
              <a:defRPr/>
            </a:lvl2pPr>
            <a:lvl3pPr indent="-342900" lvl="2" marL="1371600" algn="l">
              <a:lnSpc>
                <a:spcPct val="100000"/>
              </a:lnSpc>
              <a:spcBef>
                <a:spcPts val="400"/>
              </a:spcBef>
              <a:spcAft>
                <a:spcPts val="0"/>
              </a:spcAft>
              <a:buClr>
                <a:srgbClr val="000000"/>
              </a:buClr>
              <a:buSzPts val="1800"/>
              <a:buChar char="•"/>
              <a:defRPr/>
            </a:lvl3pPr>
            <a:lvl4pPr indent="-342900" lvl="3" marL="1828800" algn="l">
              <a:lnSpc>
                <a:spcPct val="100000"/>
              </a:lnSpc>
              <a:spcBef>
                <a:spcPts val="400"/>
              </a:spcBef>
              <a:spcAft>
                <a:spcPts val="0"/>
              </a:spcAft>
              <a:buClr>
                <a:srgbClr val="000000"/>
              </a:buClr>
              <a:buSzPts val="1800"/>
              <a:buChar char="–"/>
              <a:defRPr/>
            </a:lvl4pPr>
            <a:lvl5pPr indent="-342900" lvl="4" marL="2286000" algn="l">
              <a:lnSpc>
                <a:spcPct val="100000"/>
              </a:lnSpc>
              <a:spcBef>
                <a:spcPts val="400"/>
              </a:spcBef>
              <a:spcAft>
                <a:spcPts val="0"/>
              </a:spcAft>
              <a:buClr>
                <a:srgbClr val="000000"/>
              </a:buClr>
              <a:buSzPts val="1800"/>
              <a:buChar char="»"/>
              <a:defRPr/>
            </a:lvl5pPr>
            <a:lvl6pPr indent="-342900" lvl="5" marL="2743200" algn="l">
              <a:lnSpc>
                <a:spcPct val="100000"/>
              </a:lnSpc>
              <a:spcBef>
                <a:spcPts val="400"/>
              </a:spcBef>
              <a:spcAft>
                <a:spcPts val="0"/>
              </a:spcAft>
              <a:buClr>
                <a:srgbClr val="000000"/>
              </a:buClr>
              <a:buSzPts val="1800"/>
              <a:buChar char="●"/>
              <a:defRPr/>
            </a:lvl6pPr>
            <a:lvl7pPr indent="-342900" lvl="6" marL="3200400" algn="l">
              <a:lnSpc>
                <a:spcPct val="100000"/>
              </a:lnSpc>
              <a:spcBef>
                <a:spcPts val="400"/>
              </a:spcBef>
              <a:spcAft>
                <a:spcPts val="0"/>
              </a:spcAft>
              <a:buClr>
                <a:srgbClr val="000000"/>
              </a:buClr>
              <a:buSzPts val="1800"/>
              <a:buChar char="●"/>
              <a:defRPr/>
            </a:lvl7pPr>
            <a:lvl8pPr indent="-342900" lvl="7" marL="3657600" algn="l">
              <a:lnSpc>
                <a:spcPct val="100000"/>
              </a:lnSpc>
              <a:spcBef>
                <a:spcPts val="400"/>
              </a:spcBef>
              <a:spcAft>
                <a:spcPts val="0"/>
              </a:spcAft>
              <a:buClr>
                <a:srgbClr val="000000"/>
              </a:buClr>
              <a:buSzPts val="1800"/>
              <a:buChar char="●"/>
              <a:defRPr/>
            </a:lvl8pPr>
            <a:lvl9pPr indent="-342900" lvl="8" marL="4114800" algn="l">
              <a:lnSpc>
                <a:spcPct val="100000"/>
              </a:lnSpc>
              <a:spcBef>
                <a:spcPts val="400"/>
              </a:spcBef>
              <a:spcAft>
                <a:spcPts val="0"/>
              </a:spcAft>
              <a:buClr>
                <a:srgbClr val="000000"/>
              </a:buClr>
              <a:buSzPts val="1800"/>
              <a:buChar char="●"/>
              <a:defRPr/>
            </a:lvl9pPr>
          </a:lstStyle>
          <a:p/>
        </p:txBody>
      </p:sp>
      <p:sp>
        <p:nvSpPr>
          <p:cNvPr id="35" name="Google Shape;35;p5"/>
          <p:cNvSpPr txBox="1"/>
          <p:nvPr>
            <p:ph idx="12" type="sldNum"/>
          </p:nvPr>
        </p:nvSpPr>
        <p:spPr>
          <a:xfrm>
            <a:off x="8308692" y="381000"/>
            <a:ext cx="301909" cy="288824"/>
          </a:xfrm>
          <a:prstGeom prst="rect">
            <a:avLst/>
          </a:prstGeom>
          <a:noFill/>
          <a:ln>
            <a:noFill/>
          </a:ln>
        </p:spPr>
        <p:txBody>
          <a:bodyPr anchorCtr="0" anchor="t" bIns="45700" lIns="45700" spcFirstLastPara="1" rIns="45700" wrap="square" tIns="45700">
            <a:spAutoFit/>
          </a:bodyPr>
          <a:lstStyle>
            <a:lvl1pPr indent="0" lvl="0" marL="0" algn="r">
              <a:lnSpc>
                <a:spcPct val="100000"/>
              </a:lnSpc>
              <a:spcBef>
                <a:spcPts val="0"/>
              </a:spcBef>
              <a:spcAft>
                <a:spcPts val="0"/>
              </a:spcAft>
              <a:buClr>
                <a:srgbClr val="000000"/>
              </a:buClr>
              <a:buSzPts val="1400"/>
              <a:buFont typeface="Arial"/>
              <a:buNone/>
              <a:defRPr/>
            </a:lvl1pPr>
            <a:lvl2pPr indent="0" lvl="1" marL="0" algn="r">
              <a:lnSpc>
                <a:spcPct val="100000"/>
              </a:lnSpc>
              <a:spcBef>
                <a:spcPts val="0"/>
              </a:spcBef>
              <a:spcAft>
                <a:spcPts val="0"/>
              </a:spcAft>
              <a:buClr>
                <a:srgbClr val="000000"/>
              </a:buClr>
              <a:buSzPts val="1400"/>
              <a:buFont typeface="Arial"/>
              <a:buNone/>
              <a:defRPr/>
            </a:lvl2pPr>
            <a:lvl3pPr indent="0" lvl="2" marL="0" algn="r">
              <a:lnSpc>
                <a:spcPct val="100000"/>
              </a:lnSpc>
              <a:spcBef>
                <a:spcPts val="0"/>
              </a:spcBef>
              <a:spcAft>
                <a:spcPts val="0"/>
              </a:spcAft>
              <a:buClr>
                <a:srgbClr val="000000"/>
              </a:buClr>
              <a:buSzPts val="1400"/>
              <a:buFont typeface="Arial"/>
              <a:buNone/>
              <a:defRPr/>
            </a:lvl3pPr>
            <a:lvl4pPr indent="0" lvl="3" marL="0" algn="r">
              <a:lnSpc>
                <a:spcPct val="100000"/>
              </a:lnSpc>
              <a:spcBef>
                <a:spcPts val="0"/>
              </a:spcBef>
              <a:spcAft>
                <a:spcPts val="0"/>
              </a:spcAft>
              <a:buClr>
                <a:srgbClr val="000000"/>
              </a:buClr>
              <a:buSzPts val="1400"/>
              <a:buFont typeface="Arial"/>
              <a:buNone/>
              <a:defRPr/>
            </a:lvl4pPr>
            <a:lvl5pPr indent="0" lvl="4" marL="0" algn="r">
              <a:lnSpc>
                <a:spcPct val="100000"/>
              </a:lnSpc>
              <a:spcBef>
                <a:spcPts val="0"/>
              </a:spcBef>
              <a:spcAft>
                <a:spcPts val="0"/>
              </a:spcAft>
              <a:buClr>
                <a:srgbClr val="000000"/>
              </a:buClr>
              <a:buSzPts val="1400"/>
              <a:buFont typeface="Arial"/>
              <a:buNone/>
              <a:defRPr/>
            </a:lvl5pPr>
            <a:lvl6pPr indent="0" lvl="5" marL="0" algn="r">
              <a:lnSpc>
                <a:spcPct val="100000"/>
              </a:lnSpc>
              <a:spcBef>
                <a:spcPts val="0"/>
              </a:spcBef>
              <a:spcAft>
                <a:spcPts val="0"/>
              </a:spcAft>
              <a:buClr>
                <a:srgbClr val="000000"/>
              </a:buClr>
              <a:buSzPts val="1400"/>
              <a:buFont typeface="Arial"/>
              <a:buNone/>
              <a:defRPr/>
            </a:lvl6pPr>
            <a:lvl7pPr indent="0" lvl="6" marL="0" algn="r">
              <a:lnSpc>
                <a:spcPct val="100000"/>
              </a:lnSpc>
              <a:spcBef>
                <a:spcPts val="0"/>
              </a:spcBef>
              <a:spcAft>
                <a:spcPts val="0"/>
              </a:spcAft>
              <a:buClr>
                <a:srgbClr val="000000"/>
              </a:buClr>
              <a:buSzPts val="1400"/>
              <a:buFont typeface="Arial"/>
              <a:buNone/>
              <a:defRPr/>
            </a:lvl7pPr>
            <a:lvl8pPr indent="0" lvl="7" marL="0" algn="r">
              <a:lnSpc>
                <a:spcPct val="100000"/>
              </a:lnSpc>
              <a:spcBef>
                <a:spcPts val="0"/>
              </a:spcBef>
              <a:spcAft>
                <a:spcPts val="0"/>
              </a:spcAft>
              <a:buClr>
                <a:srgbClr val="000000"/>
              </a:buClr>
              <a:buSzPts val="1400"/>
              <a:buFont typeface="Arial"/>
              <a:buNone/>
              <a:defRPr/>
            </a:lvl8pPr>
            <a:lvl9pPr indent="0" lvl="8" marL="0" algn="r">
              <a:lnSpc>
                <a:spcPct val="100000"/>
              </a:lnSpc>
              <a:spcBef>
                <a:spcPts val="0"/>
              </a:spcBef>
              <a:spcAft>
                <a:spcPts val="0"/>
              </a:spcAft>
              <a:buClr>
                <a:srgbClr val="000000"/>
              </a:buClr>
              <a:buSzPts val="14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howMasterSp="0">
  <p:cSld name="Default 4">
    <p:spTree>
      <p:nvGrpSpPr>
        <p:cNvPr id="36" name="Shape 36"/>
        <p:cNvGrpSpPr/>
        <p:nvPr/>
      </p:nvGrpSpPr>
      <p:grpSpPr>
        <a:xfrm>
          <a:off x="0" y="0"/>
          <a:ext cx="0" cy="0"/>
          <a:chOff x="0" y="0"/>
          <a:chExt cx="0" cy="0"/>
        </a:xfrm>
      </p:grpSpPr>
      <p:sp>
        <p:nvSpPr>
          <p:cNvPr id="37" name="Google Shape;37;p6"/>
          <p:cNvSpPr/>
          <p:nvPr/>
        </p:nvSpPr>
        <p:spPr>
          <a:xfrm>
            <a:off x="381000" y="1143000"/>
            <a:ext cx="8458200" cy="5181600"/>
          </a:xfrm>
          <a:prstGeom prst="roundRect">
            <a:avLst>
              <a:gd fmla="val 16667" name="adj"/>
            </a:avLst>
          </a:prstGeom>
          <a:solidFill>
            <a:srgbClr val="FFFFFF"/>
          </a:solidFill>
          <a:ln cap="flat" cmpd="sng" w="28575">
            <a:solidFill>
              <a:srgbClr val="6699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FF"/>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descr="collegelogo" id="38" name="Google Shape;38;p6"/>
          <p:cNvPicPr preferRelativeResize="0"/>
          <p:nvPr/>
        </p:nvPicPr>
        <p:blipFill rotWithShape="1">
          <a:blip r:embed="rId2">
            <a:alphaModFix/>
          </a:blip>
          <a:srcRect b="0" l="0" r="0" t="0"/>
          <a:stretch/>
        </p:blipFill>
        <p:spPr>
          <a:xfrm>
            <a:off x="381000" y="76200"/>
            <a:ext cx="792163" cy="914400"/>
          </a:xfrm>
          <a:prstGeom prst="rect">
            <a:avLst/>
          </a:prstGeom>
          <a:noFill/>
          <a:ln>
            <a:noFill/>
          </a:ln>
        </p:spPr>
      </p:pic>
      <p:sp>
        <p:nvSpPr>
          <p:cNvPr id="39" name="Google Shape;39;p6"/>
          <p:cNvSpPr txBox="1"/>
          <p:nvPr/>
        </p:nvSpPr>
        <p:spPr>
          <a:xfrm>
            <a:off x="1264919" y="304800"/>
            <a:ext cx="6918961" cy="350662"/>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                       </a:t>
            </a:r>
            <a:endParaRPr/>
          </a:p>
        </p:txBody>
      </p:sp>
      <p:sp>
        <p:nvSpPr>
          <p:cNvPr id="40" name="Google Shape;40;p6"/>
          <p:cNvSpPr txBox="1"/>
          <p:nvPr>
            <p:ph type="title"/>
          </p:nvPr>
        </p:nvSpPr>
        <p:spPr>
          <a:xfrm>
            <a:off x="990600" y="1371600"/>
            <a:ext cx="6858000" cy="808038"/>
          </a:xfrm>
          <a:prstGeom prst="rect">
            <a:avLst/>
          </a:prstGeom>
          <a:noFill/>
          <a:ln>
            <a:noFill/>
          </a:ln>
        </p:spPr>
        <p:txBody>
          <a:bodyPr anchorCtr="0" anchor="ctr" bIns="45700" lIns="45700" spcFirstLastPara="1" rIns="45700" wrap="square" tIns="457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41" name="Google Shape;41;p6"/>
          <p:cNvSpPr txBox="1"/>
          <p:nvPr>
            <p:ph idx="1" type="body"/>
          </p:nvPr>
        </p:nvSpPr>
        <p:spPr>
          <a:xfrm>
            <a:off x="914400" y="2362200"/>
            <a:ext cx="7315200" cy="3763963"/>
          </a:xfrm>
          <a:prstGeom prst="rect">
            <a:avLst/>
          </a:prstGeom>
          <a:solidFill>
            <a:srgbClr val="FFFFFF"/>
          </a:solidFill>
          <a:ln>
            <a:noFill/>
          </a:ln>
        </p:spPr>
        <p:txBody>
          <a:bodyPr anchorCtr="0" anchor="t" bIns="45700" lIns="45700" spcFirstLastPara="1" rIns="45700" wrap="square" tIns="45700">
            <a:normAutofit/>
          </a:bodyPr>
          <a:lstStyle>
            <a:lvl1pPr indent="-342900" lvl="0" marL="457200" algn="l">
              <a:lnSpc>
                <a:spcPct val="100000"/>
              </a:lnSpc>
              <a:spcBef>
                <a:spcPts val="400"/>
              </a:spcBef>
              <a:spcAft>
                <a:spcPts val="0"/>
              </a:spcAft>
              <a:buClr>
                <a:srgbClr val="000000"/>
              </a:buClr>
              <a:buSzPts val="1800"/>
              <a:buChar char="»"/>
              <a:defRPr/>
            </a:lvl1pPr>
            <a:lvl2pPr indent="-342900" lvl="1" marL="914400" algn="l">
              <a:lnSpc>
                <a:spcPct val="100000"/>
              </a:lnSpc>
              <a:spcBef>
                <a:spcPts val="400"/>
              </a:spcBef>
              <a:spcAft>
                <a:spcPts val="0"/>
              </a:spcAft>
              <a:buClr>
                <a:srgbClr val="000000"/>
              </a:buClr>
              <a:buSzPts val="1800"/>
              <a:buChar char="–"/>
              <a:defRPr/>
            </a:lvl2pPr>
            <a:lvl3pPr indent="-342900" lvl="2" marL="1371600" algn="l">
              <a:lnSpc>
                <a:spcPct val="100000"/>
              </a:lnSpc>
              <a:spcBef>
                <a:spcPts val="400"/>
              </a:spcBef>
              <a:spcAft>
                <a:spcPts val="0"/>
              </a:spcAft>
              <a:buClr>
                <a:srgbClr val="000000"/>
              </a:buClr>
              <a:buSzPts val="1800"/>
              <a:buChar char="•"/>
              <a:defRPr/>
            </a:lvl3pPr>
            <a:lvl4pPr indent="-342900" lvl="3" marL="1828800" algn="l">
              <a:lnSpc>
                <a:spcPct val="100000"/>
              </a:lnSpc>
              <a:spcBef>
                <a:spcPts val="400"/>
              </a:spcBef>
              <a:spcAft>
                <a:spcPts val="0"/>
              </a:spcAft>
              <a:buClr>
                <a:srgbClr val="000000"/>
              </a:buClr>
              <a:buSzPts val="1800"/>
              <a:buChar char="–"/>
              <a:defRPr/>
            </a:lvl4pPr>
            <a:lvl5pPr indent="-342900" lvl="4" marL="2286000" algn="l">
              <a:lnSpc>
                <a:spcPct val="100000"/>
              </a:lnSpc>
              <a:spcBef>
                <a:spcPts val="400"/>
              </a:spcBef>
              <a:spcAft>
                <a:spcPts val="0"/>
              </a:spcAft>
              <a:buClr>
                <a:srgbClr val="000000"/>
              </a:buClr>
              <a:buSzPts val="1800"/>
              <a:buChar char="»"/>
              <a:defRPr/>
            </a:lvl5pPr>
            <a:lvl6pPr indent="-342900" lvl="5" marL="2743200" algn="l">
              <a:lnSpc>
                <a:spcPct val="100000"/>
              </a:lnSpc>
              <a:spcBef>
                <a:spcPts val="400"/>
              </a:spcBef>
              <a:spcAft>
                <a:spcPts val="0"/>
              </a:spcAft>
              <a:buClr>
                <a:srgbClr val="000000"/>
              </a:buClr>
              <a:buSzPts val="1800"/>
              <a:buChar char="●"/>
              <a:defRPr/>
            </a:lvl6pPr>
            <a:lvl7pPr indent="-342900" lvl="6" marL="3200400" algn="l">
              <a:lnSpc>
                <a:spcPct val="100000"/>
              </a:lnSpc>
              <a:spcBef>
                <a:spcPts val="400"/>
              </a:spcBef>
              <a:spcAft>
                <a:spcPts val="0"/>
              </a:spcAft>
              <a:buClr>
                <a:srgbClr val="000000"/>
              </a:buClr>
              <a:buSzPts val="1800"/>
              <a:buChar char="●"/>
              <a:defRPr/>
            </a:lvl7pPr>
            <a:lvl8pPr indent="-342900" lvl="7" marL="3657600" algn="l">
              <a:lnSpc>
                <a:spcPct val="100000"/>
              </a:lnSpc>
              <a:spcBef>
                <a:spcPts val="400"/>
              </a:spcBef>
              <a:spcAft>
                <a:spcPts val="0"/>
              </a:spcAft>
              <a:buClr>
                <a:srgbClr val="000000"/>
              </a:buClr>
              <a:buSzPts val="1800"/>
              <a:buChar char="●"/>
              <a:defRPr/>
            </a:lvl8pPr>
            <a:lvl9pPr indent="-342900" lvl="8" marL="4114800" algn="l">
              <a:lnSpc>
                <a:spcPct val="100000"/>
              </a:lnSpc>
              <a:spcBef>
                <a:spcPts val="400"/>
              </a:spcBef>
              <a:spcAft>
                <a:spcPts val="0"/>
              </a:spcAft>
              <a:buClr>
                <a:srgbClr val="000000"/>
              </a:buClr>
              <a:buSzPts val="1800"/>
              <a:buChar char="●"/>
              <a:defRPr/>
            </a:lvl9pPr>
          </a:lstStyle>
          <a:p/>
        </p:txBody>
      </p:sp>
      <p:sp>
        <p:nvSpPr>
          <p:cNvPr id="42" name="Google Shape;42;p6"/>
          <p:cNvSpPr txBox="1"/>
          <p:nvPr>
            <p:ph idx="12" type="sldNum"/>
          </p:nvPr>
        </p:nvSpPr>
        <p:spPr>
          <a:xfrm>
            <a:off x="8308692" y="381000"/>
            <a:ext cx="301909" cy="288824"/>
          </a:xfrm>
          <a:prstGeom prst="rect">
            <a:avLst/>
          </a:prstGeom>
          <a:noFill/>
          <a:ln>
            <a:noFill/>
          </a:ln>
        </p:spPr>
        <p:txBody>
          <a:bodyPr anchorCtr="0" anchor="t" bIns="45700" lIns="45700" spcFirstLastPara="1" rIns="45700" wrap="square" tIns="45700">
            <a:spAutoFit/>
          </a:bodyPr>
          <a:lstStyle>
            <a:lvl1pPr indent="0" lvl="0" marL="0" algn="r">
              <a:lnSpc>
                <a:spcPct val="100000"/>
              </a:lnSpc>
              <a:spcBef>
                <a:spcPts val="0"/>
              </a:spcBef>
              <a:spcAft>
                <a:spcPts val="0"/>
              </a:spcAft>
              <a:buClr>
                <a:srgbClr val="000000"/>
              </a:buClr>
              <a:buSzPts val="1400"/>
              <a:buFont typeface="Arial"/>
              <a:buNone/>
              <a:defRPr/>
            </a:lvl1pPr>
            <a:lvl2pPr indent="0" lvl="1" marL="0" algn="r">
              <a:lnSpc>
                <a:spcPct val="100000"/>
              </a:lnSpc>
              <a:spcBef>
                <a:spcPts val="0"/>
              </a:spcBef>
              <a:spcAft>
                <a:spcPts val="0"/>
              </a:spcAft>
              <a:buClr>
                <a:srgbClr val="000000"/>
              </a:buClr>
              <a:buSzPts val="1400"/>
              <a:buFont typeface="Arial"/>
              <a:buNone/>
              <a:defRPr/>
            </a:lvl2pPr>
            <a:lvl3pPr indent="0" lvl="2" marL="0" algn="r">
              <a:lnSpc>
                <a:spcPct val="100000"/>
              </a:lnSpc>
              <a:spcBef>
                <a:spcPts val="0"/>
              </a:spcBef>
              <a:spcAft>
                <a:spcPts val="0"/>
              </a:spcAft>
              <a:buClr>
                <a:srgbClr val="000000"/>
              </a:buClr>
              <a:buSzPts val="1400"/>
              <a:buFont typeface="Arial"/>
              <a:buNone/>
              <a:defRPr/>
            </a:lvl3pPr>
            <a:lvl4pPr indent="0" lvl="3" marL="0" algn="r">
              <a:lnSpc>
                <a:spcPct val="100000"/>
              </a:lnSpc>
              <a:spcBef>
                <a:spcPts val="0"/>
              </a:spcBef>
              <a:spcAft>
                <a:spcPts val="0"/>
              </a:spcAft>
              <a:buClr>
                <a:srgbClr val="000000"/>
              </a:buClr>
              <a:buSzPts val="1400"/>
              <a:buFont typeface="Arial"/>
              <a:buNone/>
              <a:defRPr/>
            </a:lvl4pPr>
            <a:lvl5pPr indent="0" lvl="4" marL="0" algn="r">
              <a:lnSpc>
                <a:spcPct val="100000"/>
              </a:lnSpc>
              <a:spcBef>
                <a:spcPts val="0"/>
              </a:spcBef>
              <a:spcAft>
                <a:spcPts val="0"/>
              </a:spcAft>
              <a:buClr>
                <a:srgbClr val="000000"/>
              </a:buClr>
              <a:buSzPts val="1400"/>
              <a:buFont typeface="Arial"/>
              <a:buNone/>
              <a:defRPr/>
            </a:lvl5pPr>
            <a:lvl6pPr indent="0" lvl="5" marL="0" algn="r">
              <a:lnSpc>
                <a:spcPct val="100000"/>
              </a:lnSpc>
              <a:spcBef>
                <a:spcPts val="0"/>
              </a:spcBef>
              <a:spcAft>
                <a:spcPts val="0"/>
              </a:spcAft>
              <a:buClr>
                <a:srgbClr val="000000"/>
              </a:buClr>
              <a:buSzPts val="1400"/>
              <a:buFont typeface="Arial"/>
              <a:buNone/>
              <a:defRPr/>
            </a:lvl6pPr>
            <a:lvl7pPr indent="0" lvl="6" marL="0" algn="r">
              <a:lnSpc>
                <a:spcPct val="100000"/>
              </a:lnSpc>
              <a:spcBef>
                <a:spcPts val="0"/>
              </a:spcBef>
              <a:spcAft>
                <a:spcPts val="0"/>
              </a:spcAft>
              <a:buClr>
                <a:srgbClr val="000000"/>
              </a:buClr>
              <a:buSzPts val="1400"/>
              <a:buFont typeface="Arial"/>
              <a:buNone/>
              <a:defRPr/>
            </a:lvl7pPr>
            <a:lvl8pPr indent="0" lvl="7" marL="0" algn="r">
              <a:lnSpc>
                <a:spcPct val="100000"/>
              </a:lnSpc>
              <a:spcBef>
                <a:spcPts val="0"/>
              </a:spcBef>
              <a:spcAft>
                <a:spcPts val="0"/>
              </a:spcAft>
              <a:buClr>
                <a:srgbClr val="000000"/>
              </a:buClr>
              <a:buSzPts val="1400"/>
              <a:buFont typeface="Arial"/>
              <a:buNone/>
              <a:defRPr/>
            </a:lvl8pPr>
            <a:lvl9pPr indent="0" lvl="8" marL="0" algn="r">
              <a:lnSpc>
                <a:spcPct val="100000"/>
              </a:lnSpc>
              <a:spcBef>
                <a:spcPts val="0"/>
              </a:spcBef>
              <a:spcAft>
                <a:spcPts val="0"/>
              </a:spcAft>
              <a:buClr>
                <a:srgbClr val="000000"/>
              </a:buClr>
              <a:buSzPts val="14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howMasterSp="0">
  <p:cSld name="Default 5">
    <p:spTree>
      <p:nvGrpSpPr>
        <p:cNvPr id="43" name="Shape 43"/>
        <p:cNvGrpSpPr/>
        <p:nvPr/>
      </p:nvGrpSpPr>
      <p:grpSpPr>
        <a:xfrm>
          <a:off x="0" y="0"/>
          <a:ext cx="0" cy="0"/>
          <a:chOff x="0" y="0"/>
          <a:chExt cx="0" cy="0"/>
        </a:xfrm>
      </p:grpSpPr>
      <p:sp>
        <p:nvSpPr>
          <p:cNvPr id="44" name="Google Shape;44;p7"/>
          <p:cNvSpPr/>
          <p:nvPr/>
        </p:nvSpPr>
        <p:spPr>
          <a:xfrm>
            <a:off x="381000" y="1143000"/>
            <a:ext cx="8458200" cy="5181600"/>
          </a:xfrm>
          <a:prstGeom prst="roundRect">
            <a:avLst>
              <a:gd fmla="val 16667" name="adj"/>
            </a:avLst>
          </a:prstGeom>
          <a:solidFill>
            <a:srgbClr val="FFFFFF"/>
          </a:solidFill>
          <a:ln cap="flat" cmpd="sng" w="28575">
            <a:solidFill>
              <a:srgbClr val="6699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FF"/>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descr="collegelogo" id="45" name="Google Shape;45;p7"/>
          <p:cNvPicPr preferRelativeResize="0"/>
          <p:nvPr/>
        </p:nvPicPr>
        <p:blipFill rotWithShape="1">
          <a:blip r:embed="rId2">
            <a:alphaModFix/>
          </a:blip>
          <a:srcRect b="0" l="0" r="0" t="0"/>
          <a:stretch/>
        </p:blipFill>
        <p:spPr>
          <a:xfrm>
            <a:off x="381000" y="76200"/>
            <a:ext cx="792163" cy="914400"/>
          </a:xfrm>
          <a:prstGeom prst="rect">
            <a:avLst/>
          </a:prstGeom>
          <a:noFill/>
          <a:ln>
            <a:noFill/>
          </a:ln>
        </p:spPr>
      </p:pic>
      <p:sp>
        <p:nvSpPr>
          <p:cNvPr id="46" name="Google Shape;46;p7"/>
          <p:cNvSpPr txBox="1"/>
          <p:nvPr/>
        </p:nvSpPr>
        <p:spPr>
          <a:xfrm>
            <a:off x="1264919" y="304800"/>
            <a:ext cx="6918961" cy="350662"/>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                       </a:t>
            </a:r>
            <a:endParaRPr/>
          </a:p>
        </p:txBody>
      </p:sp>
      <p:sp>
        <p:nvSpPr>
          <p:cNvPr id="47" name="Google Shape;47;p7"/>
          <p:cNvSpPr txBox="1"/>
          <p:nvPr>
            <p:ph type="title"/>
          </p:nvPr>
        </p:nvSpPr>
        <p:spPr>
          <a:xfrm>
            <a:off x="990600" y="1371600"/>
            <a:ext cx="6858000" cy="808038"/>
          </a:xfrm>
          <a:prstGeom prst="rect">
            <a:avLst/>
          </a:prstGeom>
          <a:noFill/>
          <a:ln>
            <a:noFill/>
          </a:ln>
        </p:spPr>
        <p:txBody>
          <a:bodyPr anchorCtr="0" anchor="ctr" bIns="45700" lIns="45700" spcFirstLastPara="1" rIns="45700" wrap="square" tIns="457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48" name="Google Shape;48;p7"/>
          <p:cNvSpPr txBox="1"/>
          <p:nvPr>
            <p:ph idx="1" type="body"/>
          </p:nvPr>
        </p:nvSpPr>
        <p:spPr>
          <a:xfrm>
            <a:off x="914400" y="2362200"/>
            <a:ext cx="7315200" cy="3763963"/>
          </a:xfrm>
          <a:prstGeom prst="rect">
            <a:avLst/>
          </a:prstGeom>
          <a:solidFill>
            <a:srgbClr val="FFFFFF"/>
          </a:solidFill>
          <a:ln>
            <a:noFill/>
          </a:ln>
        </p:spPr>
        <p:txBody>
          <a:bodyPr anchorCtr="0" anchor="t" bIns="45700" lIns="45700" spcFirstLastPara="1" rIns="45700" wrap="square" tIns="45700">
            <a:normAutofit/>
          </a:bodyPr>
          <a:lstStyle>
            <a:lvl1pPr indent="-342900" lvl="0" marL="457200" algn="l">
              <a:lnSpc>
                <a:spcPct val="100000"/>
              </a:lnSpc>
              <a:spcBef>
                <a:spcPts val="400"/>
              </a:spcBef>
              <a:spcAft>
                <a:spcPts val="0"/>
              </a:spcAft>
              <a:buClr>
                <a:srgbClr val="000000"/>
              </a:buClr>
              <a:buSzPts val="1800"/>
              <a:buChar char="»"/>
              <a:defRPr/>
            </a:lvl1pPr>
            <a:lvl2pPr indent="-342900" lvl="1" marL="914400" algn="l">
              <a:lnSpc>
                <a:spcPct val="100000"/>
              </a:lnSpc>
              <a:spcBef>
                <a:spcPts val="400"/>
              </a:spcBef>
              <a:spcAft>
                <a:spcPts val="0"/>
              </a:spcAft>
              <a:buClr>
                <a:srgbClr val="000000"/>
              </a:buClr>
              <a:buSzPts val="1800"/>
              <a:buChar char="–"/>
              <a:defRPr/>
            </a:lvl2pPr>
            <a:lvl3pPr indent="-342900" lvl="2" marL="1371600" algn="l">
              <a:lnSpc>
                <a:spcPct val="100000"/>
              </a:lnSpc>
              <a:spcBef>
                <a:spcPts val="400"/>
              </a:spcBef>
              <a:spcAft>
                <a:spcPts val="0"/>
              </a:spcAft>
              <a:buClr>
                <a:srgbClr val="000000"/>
              </a:buClr>
              <a:buSzPts val="1800"/>
              <a:buChar char="•"/>
              <a:defRPr/>
            </a:lvl3pPr>
            <a:lvl4pPr indent="-342900" lvl="3" marL="1828800" algn="l">
              <a:lnSpc>
                <a:spcPct val="100000"/>
              </a:lnSpc>
              <a:spcBef>
                <a:spcPts val="400"/>
              </a:spcBef>
              <a:spcAft>
                <a:spcPts val="0"/>
              </a:spcAft>
              <a:buClr>
                <a:srgbClr val="000000"/>
              </a:buClr>
              <a:buSzPts val="1800"/>
              <a:buChar char="–"/>
              <a:defRPr/>
            </a:lvl4pPr>
            <a:lvl5pPr indent="-342900" lvl="4" marL="2286000" algn="l">
              <a:lnSpc>
                <a:spcPct val="100000"/>
              </a:lnSpc>
              <a:spcBef>
                <a:spcPts val="400"/>
              </a:spcBef>
              <a:spcAft>
                <a:spcPts val="0"/>
              </a:spcAft>
              <a:buClr>
                <a:srgbClr val="000000"/>
              </a:buClr>
              <a:buSzPts val="1800"/>
              <a:buChar char="»"/>
              <a:defRPr/>
            </a:lvl5pPr>
            <a:lvl6pPr indent="-342900" lvl="5" marL="2743200" algn="l">
              <a:lnSpc>
                <a:spcPct val="100000"/>
              </a:lnSpc>
              <a:spcBef>
                <a:spcPts val="400"/>
              </a:spcBef>
              <a:spcAft>
                <a:spcPts val="0"/>
              </a:spcAft>
              <a:buClr>
                <a:srgbClr val="000000"/>
              </a:buClr>
              <a:buSzPts val="1800"/>
              <a:buChar char="●"/>
              <a:defRPr/>
            </a:lvl6pPr>
            <a:lvl7pPr indent="-342900" lvl="6" marL="3200400" algn="l">
              <a:lnSpc>
                <a:spcPct val="100000"/>
              </a:lnSpc>
              <a:spcBef>
                <a:spcPts val="400"/>
              </a:spcBef>
              <a:spcAft>
                <a:spcPts val="0"/>
              </a:spcAft>
              <a:buClr>
                <a:srgbClr val="000000"/>
              </a:buClr>
              <a:buSzPts val="1800"/>
              <a:buChar char="●"/>
              <a:defRPr/>
            </a:lvl7pPr>
            <a:lvl8pPr indent="-342900" lvl="7" marL="3657600" algn="l">
              <a:lnSpc>
                <a:spcPct val="100000"/>
              </a:lnSpc>
              <a:spcBef>
                <a:spcPts val="400"/>
              </a:spcBef>
              <a:spcAft>
                <a:spcPts val="0"/>
              </a:spcAft>
              <a:buClr>
                <a:srgbClr val="000000"/>
              </a:buClr>
              <a:buSzPts val="1800"/>
              <a:buChar char="●"/>
              <a:defRPr/>
            </a:lvl8pPr>
            <a:lvl9pPr indent="-342900" lvl="8" marL="4114800" algn="l">
              <a:lnSpc>
                <a:spcPct val="100000"/>
              </a:lnSpc>
              <a:spcBef>
                <a:spcPts val="400"/>
              </a:spcBef>
              <a:spcAft>
                <a:spcPts val="0"/>
              </a:spcAft>
              <a:buClr>
                <a:srgbClr val="000000"/>
              </a:buClr>
              <a:buSzPts val="1800"/>
              <a:buChar char="●"/>
              <a:defRPr/>
            </a:lvl9pPr>
          </a:lstStyle>
          <a:p/>
        </p:txBody>
      </p:sp>
      <p:sp>
        <p:nvSpPr>
          <p:cNvPr id="49" name="Google Shape;49;p7"/>
          <p:cNvSpPr txBox="1"/>
          <p:nvPr>
            <p:ph idx="12" type="sldNum"/>
          </p:nvPr>
        </p:nvSpPr>
        <p:spPr>
          <a:xfrm>
            <a:off x="8308692" y="381000"/>
            <a:ext cx="301909" cy="288824"/>
          </a:xfrm>
          <a:prstGeom prst="rect">
            <a:avLst/>
          </a:prstGeom>
          <a:noFill/>
          <a:ln>
            <a:noFill/>
          </a:ln>
        </p:spPr>
        <p:txBody>
          <a:bodyPr anchorCtr="0" anchor="t" bIns="45700" lIns="45700" spcFirstLastPara="1" rIns="45700" wrap="square" tIns="45700">
            <a:spAutoFit/>
          </a:bodyPr>
          <a:lstStyle>
            <a:lvl1pPr indent="0" lvl="0" marL="0" algn="r">
              <a:lnSpc>
                <a:spcPct val="100000"/>
              </a:lnSpc>
              <a:spcBef>
                <a:spcPts val="0"/>
              </a:spcBef>
              <a:spcAft>
                <a:spcPts val="0"/>
              </a:spcAft>
              <a:buClr>
                <a:srgbClr val="000000"/>
              </a:buClr>
              <a:buSzPts val="1400"/>
              <a:buFont typeface="Arial"/>
              <a:buNone/>
              <a:defRPr/>
            </a:lvl1pPr>
            <a:lvl2pPr indent="0" lvl="1" marL="0" algn="r">
              <a:lnSpc>
                <a:spcPct val="100000"/>
              </a:lnSpc>
              <a:spcBef>
                <a:spcPts val="0"/>
              </a:spcBef>
              <a:spcAft>
                <a:spcPts val="0"/>
              </a:spcAft>
              <a:buClr>
                <a:srgbClr val="000000"/>
              </a:buClr>
              <a:buSzPts val="1400"/>
              <a:buFont typeface="Arial"/>
              <a:buNone/>
              <a:defRPr/>
            </a:lvl2pPr>
            <a:lvl3pPr indent="0" lvl="2" marL="0" algn="r">
              <a:lnSpc>
                <a:spcPct val="100000"/>
              </a:lnSpc>
              <a:spcBef>
                <a:spcPts val="0"/>
              </a:spcBef>
              <a:spcAft>
                <a:spcPts val="0"/>
              </a:spcAft>
              <a:buClr>
                <a:srgbClr val="000000"/>
              </a:buClr>
              <a:buSzPts val="1400"/>
              <a:buFont typeface="Arial"/>
              <a:buNone/>
              <a:defRPr/>
            </a:lvl3pPr>
            <a:lvl4pPr indent="0" lvl="3" marL="0" algn="r">
              <a:lnSpc>
                <a:spcPct val="100000"/>
              </a:lnSpc>
              <a:spcBef>
                <a:spcPts val="0"/>
              </a:spcBef>
              <a:spcAft>
                <a:spcPts val="0"/>
              </a:spcAft>
              <a:buClr>
                <a:srgbClr val="000000"/>
              </a:buClr>
              <a:buSzPts val="1400"/>
              <a:buFont typeface="Arial"/>
              <a:buNone/>
              <a:defRPr/>
            </a:lvl4pPr>
            <a:lvl5pPr indent="0" lvl="4" marL="0" algn="r">
              <a:lnSpc>
                <a:spcPct val="100000"/>
              </a:lnSpc>
              <a:spcBef>
                <a:spcPts val="0"/>
              </a:spcBef>
              <a:spcAft>
                <a:spcPts val="0"/>
              </a:spcAft>
              <a:buClr>
                <a:srgbClr val="000000"/>
              </a:buClr>
              <a:buSzPts val="1400"/>
              <a:buFont typeface="Arial"/>
              <a:buNone/>
              <a:defRPr/>
            </a:lvl5pPr>
            <a:lvl6pPr indent="0" lvl="5" marL="0" algn="r">
              <a:lnSpc>
                <a:spcPct val="100000"/>
              </a:lnSpc>
              <a:spcBef>
                <a:spcPts val="0"/>
              </a:spcBef>
              <a:spcAft>
                <a:spcPts val="0"/>
              </a:spcAft>
              <a:buClr>
                <a:srgbClr val="000000"/>
              </a:buClr>
              <a:buSzPts val="1400"/>
              <a:buFont typeface="Arial"/>
              <a:buNone/>
              <a:defRPr/>
            </a:lvl6pPr>
            <a:lvl7pPr indent="0" lvl="6" marL="0" algn="r">
              <a:lnSpc>
                <a:spcPct val="100000"/>
              </a:lnSpc>
              <a:spcBef>
                <a:spcPts val="0"/>
              </a:spcBef>
              <a:spcAft>
                <a:spcPts val="0"/>
              </a:spcAft>
              <a:buClr>
                <a:srgbClr val="000000"/>
              </a:buClr>
              <a:buSzPts val="1400"/>
              <a:buFont typeface="Arial"/>
              <a:buNone/>
              <a:defRPr/>
            </a:lvl7pPr>
            <a:lvl8pPr indent="0" lvl="7" marL="0" algn="r">
              <a:lnSpc>
                <a:spcPct val="100000"/>
              </a:lnSpc>
              <a:spcBef>
                <a:spcPts val="0"/>
              </a:spcBef>
              <a:spcAft>
                <a:spcPts val="0"/>
              </a:spcAft>
              <a:buClr>
                <a:srgbClr val="000000"/>
              </a:buClr>
              <a:buSzPts val="1400"/>
              <a:buFont typeface="Arial"/>
              <a:buNone/>
              <a:defRPr/>
            </a:lvl8pPr>
            <a:lvl9pPr indent="0" lvl="8" marL="0" algn="r">
              <a:lnSpc>
                <a:spcPct val="100000"/>
              </a:lnSpc>
              <a:spcBef>
                <a:spcPts val="0"/>
              </a:spcBef>
              <a:spcAft>
                <a:spcPts val="0"/>
              </a:spcAft>
              <a:buClr>
                <a:srgbClr val="000000"/>
              </a:buClr>
              <a:buSzPts val="14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howMasterSp="0">
  <p:cSld name="Default 6">
    <p:spTree>
      <p:nvGrpSpPr>
        <p:cNvPr id="50" name="Shape 50"/>
        <p:cNvGrpSpPr/>
        <p:nvPr/>
      </p:nvGrpSpPr>
      <p:grpSpPr>
        <a:xfrm>
          <a:off x="0" y="0"/>
          <a:ext cx="0" cy="0"/>
          <a:chOff x="0" y="0"/>
          <a:chExt cx="0" cy="0"/>
        </a:xfrm>
      </p:grpSpPr>
      <p:sp>
        <p:nvSpPr>
          <p:cNvPr id="51" name="Google Shape;51;p8"/>
          <p:cNvSpPr/>
          <p:nvPr/>
        </p:nvSpPr>
        <p:spPr>
          <a:xfrm>
            <a:off x="381000" y="1143000"/>
            <a:ext cx="8458200" cy="5181600"/>
          </a:xfrm>
          <a:prstGeom prst="roundRect">
            <a:avLst>
              <a:gd fmla="val 16667" name="adj"/>
            </a:avLst>
          </a:prstGeom>
          <a:solidFill>
            <a:srgbClr val="FFFFFF"/>
          </a:solidFill>
          <a:ln cap="flat" cmpd="sng" w="28575">
            <a:solidFill>
              <a:srgbClr val="6699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FF"/>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descr="collegelogo" id="52" name="Google Shape;52;p8"/>
          <p:cNvPicPr preferRelativeResize="0"/>
          <p:nvPr/>
        </p:nvPicPr>
        <p:blipFill rotWithShape="1">
          <a:blip r:embed="rId2">
            <a:alphaModFix/>
          </a:blip>
          <a:srcRect b="0" l="0" r="0" t="0"/>
          <a:stretch/>
        </p:blipFill>
        <p:spPr>
          <a:xfrm>
            <a:off x="381000" y="76200"/>
            <a:ext cx="792163" cy="914400"/>
          </a:xfrm>
          <a:prstGeom prst="rect">
            <a:avLst/>
          </a:prstGeom>
          <a:noFill/>
          <a:ln>
            <a:noFill/>
          </a:ln>
        </p:spPr>
      </p:pic>
      <p:sp>
        <p:nvSpPr>
          <p:cNvPr id="53" name="Google Shape;53;p8"/>
          <p:cNvSpPr txBox="1"/>
          <p:nvPr/>
        </p:nvSpPr>
        <p:spPr>
          <a:xfrm>
            <a:off x="1264919" y="304800"/>
            <a:ext cx="6918961" cy="350662"/>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                       </a:t>
            </a:r>
            <a:endParaRPr/>
          </a:p>
        </p:txBody>
      </p:sp>
      <p:sp>
        <p:nvSpPr>
          <p:cNvPr id="54" name="Google Shape;54;p8"/>
          <p:cNvSpPr txBox="1"/>
          <p:nvPr>
            <p:ph type="title"/>
          </p:nvPr>
        </p:nvSpPr>
        <p:spPr>
          <a:xfrm>
            <a:off x="990600" y="1371600"/>
            <a:ext cx="6858000" cy="808038"/>
          </a:xfrm>
          <a:prstGeom prst="rect">
            <a:avLst/>
          </a:prstGeom>
          <a:noFill/>
          <a:ln>
            <a:noFill/>
          </a:ln>
        </p:spPr>
        <p:txBody>
          <a:bodyPr anchorCtr="0" anchor="ctr" bIns="45700" lIns="45700" spcFirstLastPara="1" rIns="45700" wrap="square" tIns="457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55" name="Google Shape;55;p8"/>
          <p:cNvSpPr txBox="1"/>
          <p:nvPr>
            <p:ph idx="1" type="body"/>
          </p:nvPr>
        </p:nvSpPr>
        <p:spPr>
          <a:xfrm>
            <a:off x="914400" y="2362200"/>
            <a:ext cx="7315200" cy="3763963"/>
          </a:xfrm>
          <a:prstGeom prst="rect">
            <a:avLst/>
          </a:prstGeom>
          <a:solidFill>
            <a:srgbClr val="FFFFFF"/>
          </a:solidFill>
          <a:ln>
            <a:noFill/>
          </a:ln>
        </p:spPr>
        <p:txBody>
          <a:bodyPr anchorCtr="0" anchor="t" bIns="45700" lIns="45700" spcFirstLastPara="1" rIns="45700" wrap="square" tIns="45700">
            <a:normAutofit/>
          </a:bodyPr>
          <a:lstStyle>
            <a:lvl1pPr indent="-342900" lvl="0" marL="457200" algn="l">
              <a:lnSpc>
                <a:spcPct val="100000"/>
              </a:lnSpc>
              <a:spcBef>
                <a:spcPts val="400"/>
              </a:spcBef>
              <a:spcAft>
                <a:spcPts val="0"/>
              </a:spcAft>
              <a:buClr>
                <a:srgbClr val="000000"/>
              </a:buClr>
              <a:buSzPts val="1800"/>
              <a:buChar char="»"/>
              <a:defRPr/>
            </a:lvl1pPr>
            <a:lvl2pPr indent="-342900" lvl="1" marL="914400" algn="l">
              <a:lnSpc>
                <a:spcPct val="100000"/>
              </a:lnSpc>
              <a:spcBef>
                <a:spcPts val="400"/>
              </a:spcBef>
              <a:spcAft>
                <a:spcPts val="0"/>
              </a:spcAft>
              <a:buClr>
                <a:srgbClr val="000000"/>
              </a:buClr>
              <a:buSzPts val="1800"/>
              <a:buChar char="–"/>
              <a:defRPr/>
            </a:lvl2pPr>
            <a:lvl3pPr indent="-342900" lvl="2" marL="1371600" algn="l">
              <a:lnSpc>
                <a:spcPct val="100000"/>
              </a:lnSpc>
              <a:spcBef>
                <a:spcPts val="400"/>
              </a:spcBef>
              <a:spcAft>
                <a:spcPts val="0"/>
              </a:spcAft>
              <a:buClr>
                <a:srgbClr val="000000"/>
              </a:buClr>
              <a:buSzPts val="1800"/>
              <a:buChar char="•"/>
              <a:defRPr/>
            </a:lvl3pPr>
            <a:lvl4pPr indent="-342900" lvl="3" marL="1828800" algn="l">
              <a:lnSpc>
                <a:spcPct val="100000"/>
              </a:lnSpc>
              <a:spcBef>
                <a:spcPts val="400"/>
              </a:spcBef>
              <a:spcAft>
                <a:spcPts val="0"/>
              </a:spcAft>
              <a:buClr>
                <a:srgbClr val="000000"/>
              </a:buClr>
              <a:buSzPts val="1800"/>
              <a:buChar char="–"/>
              <a:defRPr/>
            </a:lvl4pPr>
            <a:lvl5pPr indent="-342900" lvl="4" marL="2286000" algn="l">
              <a:lnSpc>
                <a:spcPct val="100000"/>
              </a:lnSpc>
              <a:spcBef>
                <a:spcPts val="400"/>
              </a:spcBef>
              <a:spcAft>
                <a:spcPts val="0"/>
              </a:spcAft>
              <a:buClr>
                <a:srgbClr val="000000"/>
              </a:buClr>
              <a:buSzPts val="1800"/>
              <a:buChar char="»"/>
              <a:defRPr/>
            </a:lvl5pPr>
            <a:lvl6pPr indent="-342900" lvl="5" marL="2743200" algn="l">
              <a:lnSpc>
                <a:spcPct val="100000"/>
              </a:lnSpc>
              <a:spcBef>
                <a:spcPts val="400"/>
              </a:spcBef>
              <a:spcAft>
                <a:spcPts val="0"/>
              </a:spcAft>
              <a:buClr>
                <a:srgbClr val="000000"/>
              </a:buClr>
              <a:buSzPts val="1800"/>
              <a:buChar char="●"/>
              <a:defRPr/>
            </a:lvl6pPr>
            <a:lvl7pPr indent="-342900" lvl="6" marL="3200400" algn="l">
              <a:lnSpc>
                <a:spcPct val="100000"/>
              </a:lnSpc>
              <a:spcBef>
                <a:spcPts val="400"/>
              </a:spcBef>
              <a:spcAft>
                <a:spcPts val="0"/>
              </a:spcAft>
              <a:buClr>
                <a:srgbClr val="000000"/>
              </a:buClr>
              <a:buSzPts val="1800"/>
              <a:buChar char="●"/>
              <a:defRPr/>
            </a:lvl7pPr>
            <a:lvl8pPr indent="-342900" lvl="7" marL="3657600" algn="l">
              <a:lnSpc>
                <a:spcPct val="100000"/>
              </a:lnSpc>
              <a:spcBef>
                <a:spcPts val="400"/>
              </a:spcBef>
              <a:spcAft>
                <a:spcPts val="0"/>
              </a:spcAft>
              <a:buClr>
                <a:srgbClr val="000000"/>
              </a:buClr>
              <a:buSzPts val="1800"/>
              <a:buChar char="●"/>
              <a:defRPr/>
            </a:lvl8pPr>
            <a:lvl9pPr indent="-342900" lvl="8" marL="4114800" algn="l">
              <a:lnSpc>
                <a:spcPct val="100000"/>
              </a:lnSpc>
              <a:spcBef>
                <a:spcPts val="400"/>
              </a:spcBef>
              <a:spcAft>
                <a:spcPts val="0"/>
              </a:spcAft>
              <a:buClr>
                <a:srgbClr val="000000"/>
              </a:buClr>
              <a:buSzPts val="1800"/>
              <a:buChar char="●"/>
              <a:defRPr/>
            </a:lvl9pPr>
          </a:lstStyle>
          <a:p/>
        </p:txBody>
      </p:sp>
      <p:sp>
        <p:nvSpPr>
          <p:cNvPr id="56" name="Google Shape;56;p8"/>
          <p:cNvSpPr txBox="1"/>
          <p:nvPr>
            <p:ph idx="12" type="sldNum"/>
          </p:nvPr>
        </p:nvSpPr>
        <p:spPr>
          <a:xfrm>
            <a:off x="8308692" y="381000"/>
            <a:ext cx="301909" cy="288824"/>
          </a:xfrm>
          <a:prstGeom prst="rect">
            <a:avLst/>
          </a:prstGeom>
          <a:noFill/>
          <a:ln>
            <a:noFill/>
          </a:ln>
        </p:spPr>
        <p:txBody>
          <a:bodyPr anchorCtr="0" anchor="t" bIns="45700" lIns="45700" spcFirstLastPara="1" rIns="45700" wrap="square" tIns="45700">
            <a:spAutoFit/>
          </a:bodyPr>
          <a:lstStyle>
            <a:lvl1pPr indent="0" lvl="0" marL="0" algn="r">
              <a:lnSpc>
                <a:spcPct val="100000"/>
              </a:lnSpc>
              <a:spcBef>
                <a:spcPts val="0"/>
              </a:spcBef>
              <a:spcAft>
                <a:spcPts val="0"/>
              </a:spcAft>
              <a:buClr>
                <a:srgbClr val="000000"/>
              </a:buClr>
              <a:buSzPts val="1400"/>
              <a:buFont typeface="Arial"/>
              <a:buNone/>
              <a:defRPr/>
            </a:lvl1pPr>
            <a:lvl2pPr indent="0" lvl="1" marL="0" algn="r">
              <a:lnSpc>
                <a:spcPct val="100000"/>
              </a:lnSpc>
              <a:spcBef>
                <a:spcPts val="0"/>
              </a:spcBef>
              <a:spcAft>
                <a:spcPts val="0"/>
              </a:spcAft>
              <a:buClr>
                <a:srgbClr val="000000"/>
              </a:buClr>
              <a:buSzPts val="1400"/>
              <a:buFont typeface="Arial"/>
              <a:buNone/>
              <a:defRPr/>
            </a:lvl2pPr>
            <a:lvl3pPr indent="0" lvl="2" marL="0" algn="r">
              <a:lnSpc>
                <a:spcPct val="100000"/>
              </a:lnSpc>
              <a:spcBef>
                <a:spcPts val="0"/>
              </a:spcBef>
              <a:spcAft>
                <a:spcPts val="0"/>
              </a:spcAft>
              <a:buClr>
                <a:srgbClr val="000000"/>
              </a:buClr>
              <a:buSzPts val="1400"/>
              <a:buFont typeface="Arial"/>
              <a:buNone/>
              <a:defRPr/>
            </a:lvl3pPr>
            <a:lvl4pPr indent="0" lvl="3" marL="0" algn="r">
              <a:lnSpc>
                <a:spcPct val="100000"/>
              </a:lnSpc>
              <a:spcBef>
                <a:spcPts val="0"/>
              </a:spcBef>
              <a:spcAft>
                <a:spcPts val="0"/>
              </a:spcAft>
              <a:buClr>
                <a:srgbClr val="000000"/>
              </a:buClr>
              <a:buSzPts val="1400"/>
              <a:buFont typeface="Arial"/>
              <a:buNone/>
              <a:defRPr/>
            </a:lvl4pPr>
            <a:lvl5pPr indent="0" lvl="4" marL="0" algn="r">
              <a:lnSpc>
                <a:spcPct val="100000"/>
              </a:lnSpc>
              <a:spcBef>
                <a:spcPts val="0"/>
              </a:spcBef>
              <a:spcAft>
                <a:spcPts val="0"/>
              </a:spcAft>
              <a:buClr>
                <a:srgbClr val="000000"/>
              </a:buClr>
              <a:buSzPts val="1400"/>
              <a:buFont typeface="Arial"/>
              <a:buNone/>
              <a:defRPr/>
            </a:lvl5pPr>
            <a:lvl6pPr indent="0" lvl="5" marL="0" algn="r">
              <a:lnSpc>
                <a:spcPct val="100000"/>
              </a:lnSpc>
              <a:spcBef>
                <a:spcPts val="0"/>
              </a:spcBef>
              <a:spcAft>
                <a:spcPts val="0"/>
              </a:spcAft>
              <a:buClr>
                <a:srgbClr val="000000"/>
              </a:buClr>
              <a:buSzPts val="1400"/>
              <a:buFont typeface="Arial"/>
              <a:buNone/>
              <a:defRPr/>
            </a:lvl6pPr>
            <a:lvl7pPr indent="0" lvl="6" marL="0" algn="r">
              <a:lnSpc>
                <a:spcPct val="100000"/>
              </a:lnSpc>
              <a:spcBef>
                <a:spcPts val="0"/>
              </a:spcBef>
              <a:spcAft>
                <a:spcPts val="0"/>
              </a:spcAft>
              <a:buClr>
                <a:srgbClr val="000000"/>
              </a:buClr>
              <a:buSzPts val="1400"/>
              <a:buFont typeface="Arial"/>
              <a:buNone/>
              <a:defRPr/>
            </a:lvl7pPr>
            <a:lvl8pPr indent="0" lvl="7" marL="0" algn="r">
              <a:lnSpc>
                <a:spcPct val="100000"/>
              </a:lnSpc>
              <a:spcBef>
                <a:spcPts val="0"/>
              </a:spcBef>
              <a:spcAft>
                <a:spcPts val="0"/>
              </a:spcAft>
              <a:buClr>
                <a:srgbClr val="000000"/>
              </a:buClr>
              <a:buSzPts val="1400"/>
              <a:buFont typeface="Arial"/>
              <a:buNone/>
              <a:defRPr/>
            </a:lvl8pPr>
            <a:lvl9pPr indent="0" lvl="8" marL="0" algn="r">
              <a:lnSpc>
                <a:spcPct val="100000"/>
              </a:lnSpc>
              <a:spcBef>
                <a:spcPts val="0"/>
              </a:spcBef>
              <a:spcAft>
                <a:spcPts val="0"/>
              </a:spcAft>
              <a:buClr>
                <a:srgbClr val="000000"/>
              </a:buClr>
              <a:buSzPts val="14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howMasterSp="0">
  <p:cSld name="Default 7">
    <p:spTree>
      <p:nvGrpSpPr>
        <p:cNvPr id="57" name="Shape 57"/>
        <p:cNvGrpSpPr/>
        <p:nvPr/>
      </p:nvGrpSpPr>
      <p:grpSpPr>
        <a:xfrm>
          <a:off x="0" y="0"/>
          <a:ext cx="0" cy="0"/>
          <a:chOff x="0" y="0"/>
          <a:chExt cx="0" cy="0"/>
        </a:xfrm>
      </p:grpSpPr>
      <p:sp>
        <p:nvSpPr>
          <p:cNvPr id="58" name="Google Shape;58;p9"/>
          <p:cNvSpPr/>
          <p:nvPr/>
        </p:nvSpPr>
        <p:spPr>
          <a:xfrm>
            <a:off x="381000" y="1143000"/>
            <a:ext cx="8458200" cy="5181600"/>
          </a:xfrm>
          <a:prstGeom prst="roundRect">
            <a:avLst>
              <a:gd fmla="val 16667" name="adj"/>
            </a:avLst>
          </a:prstGeom>
          <a:solidFill>
            <a:srgbClr val="FFFFFF"/>
          </a:solidFill>
          <a:ln cap="flat" cmpd="sng" w="28575">
            <a:solidFill>
              <a:srgbClr val="6699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FF"/>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descr="collegelogo" id="59" name="Google Shape;59;p9"/>
          <p:cNvPicPr preferRelativeResize="0"/>
          <p:nvPr/>
        </p:nvPicPr>
        <p:blipFill rotWithShape="1">
          <a:blip r:embed="rId2">
            <a:alphaModFix/>
          </a:blip>
          <a:srcRect b="0" l="0" r="0" t="0"/>
          <a:stretch/>
        </p:blipFill>
        <p:spPr>
          <a:xfrm>
            <a:off x="381000" y="76200"/>
            <a:ext cx="792163" cy="914400"/>
          </a:xfrm>
          <a:prstGeom prst="rect">
            <a:avLst/>
          </a:prstGeom>
          <a:noFill/>
          <a:ln>
            <a:noFill/>
          </a:ln>
        </p:spPr>
      </p:pic>
      <p:sp>
        <p:nvSpPr>
          <p:cNvPr id="60" name="Google Shape;60;p9"/>
          <p:cNvSpPr txBox="1"/>
          <p:nvPr/>
        </p:nvSpPr>
        <p:spPr>
          <a:xfrm>
            <a:off x="1264919" y="304800"/>
            <a:ext cx="6918961" cy="350662"/>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                       </a:t>
            </a:r>
            <a:endParaRPr/>
          </a:p>
        </p:txBody>
      </p:sp>
      <p:sp>
        <p:nvSpPr>
          <p:cNvPr id="61" name="Google Shape;61;p9"/>
          <p:cNvSpPr txBox="1"/>
          <p:nvPr>
            <p:ph type="title"/>
          </p:nvPr>
        </p:nvSpPr>
        <p:spPr>
          <a:xfrm>
            <a:off x="990600" y="1371600"/>
            <a:ext cx="6858000" cy="808038"/>
          </a:xfrm>
          <a:prstGeom prst="rect">
            <a:avLst/>
          </a:prstGeom>
          <a:noFill/>
          <a:ln>
            <a:noFill/>
          </a:ln>
        </p:spPr>
        <p:txBody>
          <a:bodyPr anchorCtr="0" anchor="ctr" bIns="45700" lIns="45700" spcFirstLastPara="1" rIns="45700" wrap="square" tIns="457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62" name="Google Shape;62;p9"/>
          <p:cNvSpPr txBox="1"/>
          <p:nvPr>
            <p:ph idx="1" type="body"/>
          </p:nvPr>
        </p:nvSpPr>
        <p:spPr>
          <a:xfrm>
            <a:off x="914400" y="2362200"/>
            <a:ext cx="7315200" cy="3763963"/>
          </a:xfrm>
          <a:prstGeom prst="rect">
            <a:avLst/>
          </a:prstGeom>
          <a:solidFill>
            <a:srgbClr val="FFFFFF"/>
          </a:solidFill>
          <a:ln>
            <a:noFill/>
          </a:ln>
        </p:spPr>
        <p:txBody>
          <a:bodyPr anchorCtr="0" anchor="t" bIns="45700" lIns="45700" spcFirstLastPara="1" rIns="45700" wrap="square" tIns="45700">
            <a:normAutofit/>
          </a:bodyPr>
          <a:lstStyle>
            <a:lvl1pPr indent="-342900" lvl="0" marL="457200" algn="l">
              <a:lnSpc>
                <a:spcPct val="100000"/>
              </a:lnSpc>
              <a:spcBef>
                <a:spcPts val="400"/>
              </a:spcBef>
              <a:spcAft>
                <a:spcPts val="0"/>
              </a:spcAft>
              <a:buClr>
                <a:srgbClr val="000000"/>
              </a:buClr>
              <a:buSzPts val="1800"/>
              <a:buChar char="»"/>
              <a:defRPr/>
            </a:lvl1pPr>
            <a:lvl2pPr indent="-342900" lvl="1" marL="914400" algn="l">
              <a:lnSpc>
                <a:spcPct val="100000"/>
              </a:lnSpc>
              <a:spcBef>
                <a:spcPts val="400"/>
              </a:spcBef>
              <a:spcAft>
                <a:spcPts val="0"/>
              </a:spcAft>
              <a:buClr>
                <a:srgbClr val="000000"/>
              </a:buClr>
              <a:buSzPts val="1800"/>
              <a:buChar char="–"/>
              <a:defRPr/>
            </a:lvl2pPr>
            <a:lvl3pPr indent="-342900" lvl="2" marL="1371600" algn="l">
              <a:lnSpc>
                <a:spcPct val="100000"/>
              </a:lnSpc>
              <a:spcBef>
                <a:spcPts val="400"/>
              </a:spcBef>
              <a:spcAft>
                <a:spcPts val="0"/>
              </a:spcAft>
              <a:buClr>
                <a:srgbClr val="000000"/>
              </a:buClr>
              <a:buSzPts val="1800"/>
              <a:buChar char="•"/>
              <a:defRPr/>
            </a:lvl3pPr>
            <a:lvl4pPr indent="-342900" lvl="3" marL="1828800" algn="l">
              <a:lnSpc>
                <a:spcPct val="100000"/>
              </a:lnSpc>
              <a:spcBef>
                <a:spcPts val="400"/>
              </a:spcBef>
              <a:spcAft>
                <a:spcPts val="0"/>
              </a:spcAft>
              <a:buClr>
                <a:srgbClr val="000000"/>
              </a:buClr>
              <a:buSzPts val="1800"/>
              <a:buChar char="–"/>
              <a:defRPr/>
            </a:lvl4pPr>
            <a:lvl5pPr indent="-342900" lvl="4" marL="2286000" algn="l">
              <a:lnSpc>
                <a:spcPct val="100000"/>
              </a:lnSpc>
              <a:spcBef>
                <a:spcPts val="400"/>
              </a:spcBef>
              <a:spcAft>
                <a:spcPts val="0"/>
              </a:spcAft>
              <a:buClr>
                <a:srgbClr val="000000"/>
              </a:buClr>
              <a:buSzPts val="1800"/>
              <a:buChar char="»"/>
              <a:defRPr/>
            </a:lvl5pPr>
            <a:lvl6pPr indent="-342900" lvl="5" marL="2743200" algn="l">
              <a:lnSpc>
                <a:spcPct val="100000"/>
              </a:lnSpc>
              <a:spcBef>
                <a:spcPts val="400"/>
              </a:spcBef>
              <a:spcAft>
                <a:spcPts val="0"/>
              </a:spcAft>
              <a:buClr>
                <a:srgbClr val="000000"/>
              </a:buClr>
              <a:buSzPts val="1800"/>
              <a:buChar char="●"/>
              <a:defRPr/>
            </a:lvl6pPr>
            <a:lvl7pPr indent="-342900" lvl="6" marL="3200400" algn="l">
              <a:lnSpc>
                <a:spcPct val="100000"/>
              </a:lnSpc>
              <a:spcBef>
                <a:spcPts val="400"/>
              </a:spcBef>
              <a:spcAft>
                <a:spcPts val="0"/>
              </a:spcAft>
              <a:buClr>
                <a:srgbClr val="000000"/>
              </a:buClr>
              <a:buSzPts val="1800"/>
              <a:buChar char="●"/>
              <a:defRPr/>
            </a:lvl7pPr>
            <a:lvl8pPr indent="-342900" lvl="7" marL="3657600" algn="l">
              <a:lnSpc>
                <a:spcPct val="100000"/>
              </a:lnSpc>
              <a:spcBef>
                <a:spcPts val="400"/>
              </a:spcBef>
              <a:spcAft>
                <a:spcPts val="0"/>
              </a:spcAft>
              <a:buClr>
                <a:srgbClr val="000000"/>
              </a:buClr>
              <a:buSzPts val="1800"/>
              <a:buChar char="●"/>
              <a:defRPr/>
            </a:lvl8pPr>
            <a:lvl9pPr indent="-342900" lvl="8" marL="4114800" algn="l">
              <a:lnSpc>
                <a:spcPct val="100000"/>
              </a:lnSpc>
              <a:spcBef>
                <a:spcPts val="400"/>
              </a:spcBef>
              <a:spcAft>
                <a:spcPts val="0"/>
              </a:spcAft>
              <a:buClr>
                <a:srgbClr val="000000"/>
              </a:buClr>
              <a:buSzPts val="1800"/>
              <a:buChar char="●"/>
              <a:defRPr/>
            </a:lvl9pPr>
          </a:lstStyle>
          <a:p/>
        </p:txBody>
      </p:sp>
      <p:sp>
        <p:nvSpPr>
          <p:cNvPr id="63" name="Google Shape;63;p9"/>
          <p:cNvSpPr txBox="1"/>
          <p:nvPr>
            <p:ph idx="12" type="sldNum"/>
          </p:nvPr>
        </p:nvSpPr>
        <p:spPr>
          <a:xfrm>
            <a:off x="8308692" y="381000"/>
            <a:ext cx="301909" cy="288824"/>
          </a:xfrm>
          <a:prstGeom prst="rect">
            <a:avLst/>
          </a:prstGeom>
          <a:noFill/>
          <a:ln>
            <a:noFill/>
          </a:ln>
        </p:spPr>
        <p:txBody>
          <a:bodyPr anchorCtr="0" anchor="t" bIns="45700" lIns="45700" spcFirstLastPara="1" rIns="45700" wrap="square" tIns="45700">
            <a:spAutoFit/>
          </a:bodyPr>
          <a:lstStyle>
            <a:lvl1pPr indent="0" lvl="0" marL="0" algn="r">
              <a:lnSpc>
                <a:spcPct val="100000"/>
              </a:lnSpc>
              <a:spcBef>
                <a:spcPts val="0"/>
              </a:spcBef>
              <a:spcAft>
                <a:spcPts val="0"/>
              </a:spcAft>
              <a:buClr>
                <a:srgbClr val="000000"/>
              </a:buClr>
              <a:buSzPts val="1400"/>
              <a:buFont typeface="Arial"/>
              <a:buNone/>
              <a:defRPr/>
            </a:lvl1pPr>
            <a:lvl2pPr indent="0" lvl="1" marL="0" algn="r">
              <a:lnSpc>
                <a:spcPct val="100000"/>
              </a:lnSpc>
              <a:spcBef>
                <a:spcPts val="0"/>
              </a:spcBef>
              <a:spcAft>
                <a:spcPts val="0"/>
              </a:spcAft>
              <a:buClr>
                <a:srgbClr val="000000"/>
              </a:buClr>
              <a:buSzPts val="1400"/>
              <a:buFont typeface="Arial"/>
              <a:buNone/>
              <a:defRPr/>
            </a:lvl2pPr>
            <a:lvl3pPr indent="0" lvl="2" marL="0" algn="r">
              <a:lnSpc>
                <a:spcPct val="100000"/>
              </a:lnSpc>
              <a:spcBef>
                <a:spcPts val="0"/>
              </a:spcBef>
              <a:spcAft>
                <a:spcPts val="0"/>
              </a:spcAft>
              <a:buClr>
                <a:srgbClr val="000000"/>
              </a:buClr>
              <a:buSzPts val="1400"/>
              <a:buFont typeface="Arial"/>
              <a:buNone/>
              <a:defRPr/>
            </a:lvl3pPr>
            <a:lvl4pPr indent="0" lvl="3" marL="0" algn="r">
              <a:lnSpc>
                <a:spcPct val="100000"/>
              </a:lnSpc>
              <a:spcBef>
                <a:spcPts val="0"/>
              </a:spcBef>
              <a:spcAft>
                <a:spcPts val="0"/>
              </a:spcAft>
              <a:buClr>
                <a:srgbClr val="000000"/>
              </a:buClr>
              <a:buSzPts val="1400"/>
              <a:buFont typeface="Arial"/>
              <a:buNone/>
              <a:defRPr/>
            </a:lvl4pPr>
            <a:lvl5pPr indent="0" lvl="4" marL="0" algn="r">
              <a:lnSpc>
                <a:spcPct val="100000"/>
              </a:lnSpc>
              <a:spcBef>
                <a:spcPts val="0"/>
              </a:spcBef>
              <a:spcAft>
                <a:spcPts val="0"/>
              </a:spcAft>
              <a:buClr>
                <a:srgbClr val="000000"/>
              </a:buClr>
              <a:buSzPts val="1400"/>
              <a:buFont typeface="Arial"/>
              <a:buNone/>
              <a:defRPr/>
            </a:lvl5pPr>
            <a:lvl6pPr indent="0" lvl="5" marL="0" algn="r">
              <a:lnSpc>
                <a:spcPct val="100000"/>
              </a:lnSpc>
              <a:spcBef>
                <a:spcPts val="0"/>
              </a:spcBef>
              <a:spcAft>
                <a:spcPts val="0"/>
              </a:spcAft>
              <a:buClr>
                <a:srgbClr val="000000"/>
              </a:buClr>
              <a:buSzPts val="1400"/>
              <a:buFont typeface="Arial"/>
              <a:buNone/>
              <a:defRPr/>
            </a:lvl6pPr>
            <a:lvl7pPr indent="0" lvl="6" marL="0" algn="r">
              <a:lnSpc>
                <a:spcPct val="100000"/>
              </a:lnSpc>
              <a:spcBef>
                <a:spcPts val="0"/>
              </a:spcBef>
              <a:spcAft>
                <a:spcPts val="0"/>
              </a:spcAft>
              <a:buClr>
                <a:srgbClr val="000000"/>
              </a:buClr>
              <a:buSzPts val="1400"/>
              <a:buFont typeface="Arial"/>
              <a:buNone/>
              <a:defRPr/>
            </a:lvl7pPr>
            <a:lvl8pPr indent="0" lvl="7" marL="0" algn="r">
              <a:lnSpc>
                <a:spcPct val="100000"/>
              </a:lnSpc>
              <a:spcBef>
                <a:spcPts val="0"/>
              </a:spcBef>
              <a:spcAft>
                <a:spcPts val="0"/>
              </a:spcAft>
              <a:buClr>
                <a:srgbClr val="000000"/>
              </a:buClr>
              <a:buSzPts val="1400"/>
              <a:buFont typeface="Arial"/>
              <a:buNone/>
              <a:defRPr/>
            </a:lvl8pPr>
            <a:lvl9pPr indent="0" lvl="8" marL="0" algn="r">
              <a:lnSpc>
                <a:spcPct val="100000"/>
              </a:lnSpc>
              <a:spcBef>
                <a:spcPts val="0"/>
              </a:spcBef>
              <a:spcAft>
                <a:spcPts val="0"/>
              </a:spcAft>
              <a:buClr>
                <a:srgbClr val="000000"/>
              </a:buClr>
              <a:buSzPts val="14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howMasterSp="0">
  <p:cSld name="Default 8">
    <p:spTree>
      <p:nvGrpSpPr>
        <p:cNvPr id="64" name="Shape 64"/>
        <p:cNvGrpSpPr/>
        <p:nvPr/>
      </p:nvGrpSpPr>
      <p:grpSpPr>
        <a:xfrm>
          <a:off x="0" y="0"/>
          <a:ext cx="0" cy="0"/>
          <a:chOff x="0" y="0"/>
          <a:chExt cx="0" cy="0"/>
        </a:xfrm>
      </p:grpSpPr>
      <p:sp>
        <p:nvSpPr>
          <p:cNvPr id="65" name="Google Shape;65;p10"/>
          <p:cNvSpPr/>
          <p:nvPr/>
        </p:nvSpPr>
        <p:spPr>
          <a:xfrm>
            <a:off x="381000" y="1143000"/>
            <a:ext cx="8458200" cy="5181600"/>
          </a:xfrm>
          <a:prstGeom prst="roundRect">
            <a:avLst>
              <a:gd fmla="val 16667" name="adj"/>
            </a:avLst>
          </a:prstGeom>
          <a:solidFill>
            <a:srgbClr val="FFFFFF"/>
          </a:solidFill>
          <a:ln cap="flat" cmpd="sng" w="28575">
            <a:solidFill>
              <a:srgbClr val="6699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FF"/>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descr="collegelogo" id="66" name="Google Shape;66;p10"/>
          <p:cNvPicPr preferRelativeResize="0"/>
          <p:nvPr/>
        </p:nvPicPr>
        <p:blipFill rotWithShape="1">
          <a:blip r:embed="rId2">
            <a:alphaModFix/>
          </a:blip>
          <a:srcRect b="0" l="0" r="0" t="0"/>
          <a:stretch/>
        </p:blipFill>
        <p:spPr>
          <a:xfrm>
            <a:off x="381000" y="76200"/>
            <a:ext cx="792163" cy="914400"/>
          </a:xfrm>
          <a:prstGeom prst="rect">
            <a:avLst/>
          </a:prstGeom>
          <a:noFill/>
          <a:ln>
            <a:noFill/>
          </a:ln>
        </p:spPr>
      </p:pic>
      <p:sp>
        <p:nvSpPr>
          <p:cNvPr id="67" name="Google Shape;67;p10"/>
          <p:cNvSpPr txBox="1"/>
          <p:nvPr/>
        </p:nvSpPr>
        <p:spPr>
          <a:xfrm>
            <a:off x="1264919" y="304800"/>
            <a:ext cx="6918961" cy="350662"/>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                       </a:t>
            </a:r>
            <a:endParaRPr/>
          </a:p>
        </p:txBody>
      </p:sp>
      <p:sp>
        <p:nvSpPr>
          <p:cNvPr id="68" name="Google Shape;68;p10"/>
          <p:cNvSpPr txBox="1"/>
          <p:nvPr>
            <p:ph type="title"/>
          </p:nvPr>
        </p:nvSpPr>
        <p:spPr>
          <a:xfrm>
            <a:off x="990600" y="1371600"/>
            <a:ext cx="6858000" cy="808038"/>
          </a:xfrm>
          <a:prstGeom prst="rect">
            <a:avLst/>
          </a:prstGeom>
          <a:noFill/>
          <a:ln>
            <a:noFill/>
          </a:ln>
        </p:spPr>
        <p:txBody>
          <a:bodyPr anchorCtr="0" anchor="ctr" bIns="45700" lIns="45700" spcFirstLastPara="1" rIns="45700" wrap="square" tIns="457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69" name="Google Shape;69;p10"/>
          <p:cNvSpPr txBox="1"/>
          <p:nvPr>
            <p:ph idx="1" type="body"/>
          </p:nvPr>
        </p:nvSpPr>
        <p:spPr>
          <a:xfrm>
            <a:off x="914400" y="2362200"/>
            <a:ext cx="7315200" cy="3763963"/>
          </a:xfrm>
          <a:prstGeom prst="rect">
            <a:avLst/>
          </a:prstGeom>
          <a:solidFill>
            <a:srgbClr val="FFFFFF"/>
          </a:solidFill>
          <a:ln>
            <a:noFill/>
          </a:ln>
        </p:spPr>
        <p:txBody>
          <a:bodyPr anchorCtr="0" anchor="t" bIns="45700" lIns="45700" spcFirstLastPara="1" rIns="45700" wrap="square" tIns="45700">
            <a:normAutofit/>
          </a:bodyPr>
          <a:lstStyle>
            <a:lvl1pPr indent="-342900" lvl="0" marL="457200" algn="l">
              <a:lnSpc>
                <a:spcPct val="100000"/>
              </a:lnSpc>
              <a:spcBef>
                <a:spcPts val="400"/>
              </a:spcBef>
              <a:spcAft>
                <a:spcPts val="0"/>
              </a:spcAft>
              <a:buClr>
                <a:srgbClr val="000000"/>
              </a:buClr>
              <a:buSzPts val="1800"/>
              <a:buChar char="»"/>
              <a:defRPr/>
            </a:lvl1pPr>
            <a:lvl2pPr indent="-342900" lvl="1" marL="914400" algn="l">
              <a:lnSpc>
                <a:spcPct val="100000"/>
              </a:lnSpc>
              <a:spcBef>
                <a:spcPts val="400"/>
              </a:spcBef>
              <a:spcAft>
                <a:spcPts val="0"/>
              </a:spcAft>
              <a:buClr>
                <a:srgbClr val="000000"/>
              </a:buClr>
              <a:buSzPts val="1800"/>
              <a:buChar char="–"/>
              <a:defRPr/>
            </a:lvl2pPr>
            <a:lvl3pPr indent="-342900" lvl="2" marL="1371600" algn="l">
              <a:lnSpc>
                <a:spcPct val="100000"/>
              </a:lnSpc>
              <a:spcBef>
                <a:spcPts val="400"/>
              </a:spcBef>
              <a:spcAft>
                <a:spcPts val="0"/>
              </a:spcAft>
              <a:buClr>
                <a:srgbClr val="000000"/>
              </a:buClr>
              <a:buSzPts val="1800"/>
              <a:buChar char="•"/>
              <a:defRPr/>
            </a:lvl3pPr>
            <a:lvl4pPr indent="-342900" lvl="3" marL="1828800" algn="l">
              <a:lnSpc>
                <a:spcPct val="100000"/>
              </a:lnSpc>
              <a:spcBef>
                <a:spcPts val="400"/>
              </a:spcBef>
              <a:spcAft>
                <a:spcPts val="0"/>
              </a:spcAft>
              <a:buClr>
                <a:srgbClr val="000000"/>
              </a:buClr>
              <a:buSzPts val="1800"/>
              <a:buChar char="–"/>
              <a:defRPr/>
            </a:lvl4pPr>
            <a:lvl5pPr indent="-342900" lvl="4" marL="2286000" algn="l">
              <a:lnSpc>
                <a:spcPct val="100000"/>
              </a:lnSpc>
              <a:spcBef>
                <a:spcPts val="400"/>
              </a:spcBef>
              <a:spcAft>
                <a:spcPts val="0"/>
              </a:spcAft>
              <a:buClr>
                <a:srgbClr val="000000"/>
              </a:buClr>
              <a:buSzPts val="1800"/>
              <a:buChar char="»"/>
              <a:defRPr/>
            </a:lvl5pPr>
            <a:lvl6pPr indent="-342900" lvl="5" marL="2743200" algn="l">
              <a:lnSpc>
                <a:spcPct val="100000"/>
              </a:lnSpc>
              <a:spcBef>
                <a:spcPts val="400"/>
              </a:spcBef>
              <a:spcAft>
                <a:spcPts val="0"/>
              </a:spcAft>
              <a:buClr>
                <a:srgbClr val="000000"/>
              </a:buClr>
              <a:buSzPts val="1800"/>
              <a:buChar char="●"/>
              <a:defRPr/>
            </a:lvl6pPr>
            <a:lvl7pPr indent="-342900" lvl="6" marL="3200400" algn="l">
              <a:lnSpc>
                <a:spcPct val="100000"/>
              </a:lnSpc>
              <a:spcBef>
                <a:spcPts val="400"/>
              </a:spcBef>
              <a:spcAft>
                <a:spcPts val="0"/>
              </a:spcAft>
              <a:buClr>
                <a:srgbClr val="000000"/>
              </a:buClr>
              <a:buSzPts val="1800"/>
              <a:buChar char="●"/>
              <a:defRPr/>
            </a:lvl7pPr>
            <a:lvl8pPr indent="-342900" lvl="7" marL="3657600" algn="l">
              <a:lnSpc>
                <a:spcPct val="100000"/>
              </a:lnSpc>
              <a:spcBef>
                <a:spcPts val="400"/>
              </a:spcBef>
              <a:spcAft>
                <a:spcPts val="0"/>
              </a:spcAft>
              <a:buClr>
                <a:srgbClr val="000000"/>
              </a:buClr>
              <a:buSzPts val="1800"/>
              <a:buChar char="●"/>
              <a:defRPr/>
            </a:lvl8pPr>
            <a:lvl9pPr indent="-342900" lvl="8" marL="4114800" algn="l">
              <a:lnSpc>
                <a:spcPct val="100000"/>
              </a:lnSpc>
              <a:spcBef>
                <a:spcPts val="400"/>
              </a:spcBef>
              <a:spcAft>
                <a:spcPts val="0"/>
              </a:spcAft>
              <a:buClr>
                <a:srgbClr val="000000"/>
              </a:buClr>
              <a:buSzPts val="1800"/>
              <a:buChar char="●"/>
              <a:defRPr/>
            </a:lvl9pPr>
          </a:lstStyle>
          <a:p/>
        </p:txBody>
      </p:sp>
      <p:sp>
        <p:nvSpPr>
          <p:cNvPr id="70" name="Google Shape;70;p10"/>
          <p:cNvSpPr txBox="1"/>
          <p:nvPr>
            <p:ph idx="12" type="sldNum"/>
          </p:nvPr>
        </p:nvSpPr>
        <p:spPr>
          <a:xfrm>
            <a:off x="8308692" y="381000"/>
            <a:ext cx="301909" cy="288824"/>
          </a:xfrm>
          <a:prstGeom prst="rect">
            <a:avLst/>
          </a:prstGeom>
          <a:noFill/>
          <a:ln>
            <a:noFill/>
          </a:ln>
        </p:spPr>
        <p:txBody>
          <a:bodyPr anchorCtr="0" anchor="t" bIns="45700" lIns="45700" spcFirstLastPara="1" rIns="45700" wrap="square" tIns="45700">
            <a:spAutoFit/>
          </a:bodyPr>
          <a:lstStyle>
            <a:lvl1pPr indent="0" lvl="0" marL="0" algn="r">
              <a:lnSpc>
                <a:spcPct val="100000"/>
              </a:lnSpc>
              <a:spcBef>
                <a:spcPts val="0"/>
              </a:spcBef>
              <a:spcAft>
                <a:spcPts val="0"/>
              </a:spcAft>
              <a:buClr>
                <a:srgbClr val="000000"/>
              </a:buClr>
              <a:buSzPts val="1400"/>
              <a:buFont typeface="Arial"/>
              <a:buNone/>
              <a:defRPr/>
            </a:lvl1pPr>
            <a:lvl2pPr indent="0" lvl="1" marL="0" algn="r">
              <a:lnSpc>
                <a:spcPct val="100000"/>
              </a:lnSpc>
              <a:spcBef>
                <a:spcPts val="0"/>
              </a:spcBef>
              <a:spcAft>
                <a:spcPts val="0"/>
              </a:spcAft>
              <a:buClr>
                <a:srgbClr val="000000"/>
              </a:buClr>
              <a:buSzPts val="1400"/>
              <a:buFont typeface="Arial"/>
              <a:buNone/>
              <a:defRPr/>
            </a:lvl2pPr>
            <a:lvl3pPr indent="0" lvl="2" marL="0" algn="r">
              <a:lnSpc>
                <a:spcPct val="100000"/>
              </a:lnSpc>
              <a:spcBef>
                <a:spcPts val="0"/>
              </a:spcBef>
              <a:spcAft>
                <a:spcPts val="0"/>
              </a:spcAft>
              <a:buClr>
                <a:srgbClr val="000000"/>
              </a:buClr>
              <a:buSzPts val="1400"/>
              <a:buFont typeface="Arial"/>
              <a:buNone/>
              <a:defRPr/>
            </a:lvl3pPr>
            <a:lvl4pPr indent="0" lvl="3" marL="0" algn="r">
              <a:lnSpc>
                <a:spcPct val="100000"/>
              </a:lnSpc>
              <a:spcBef>
                <a:spcPts val="0"/>
              </a:spcBef>
              <a:spcAft>
                <a:spcPts val="0"/>
              </a:spcAft>
              <a:buClr>
                <a:srgbClr val="000000"/>
              </a:buClr>
              <a:buSzPts val="1400"/>
              <a:buFont typeface="Arial"/>
              <a:buNone/>
              <a:defRPr/>
            </a:lvl4pPr>
            <a:lvl5pPr indent="0" lvl="4" marL="0" algn="r">
              <a:lnSpc>
                <a:spcPct val="100000"/>
              </a:lnSpc>
              <a:spcBef>
                <a:spcPts val="0"/>
              </a:spcBef>
              <a:spcAft>
                <a:spcPts val="0"/>
              </a:spcAft>
              <a:buClr>
                <a:srgbClr val="000000"/>
              </a:buClr>
              <a:buSzPts val="1400"/>
              <a:buFont typeface="Arial"/>
              <a:buNone/>
              <a:defRPr/>
            </a:lvl5pPr>
            <a:lvl6pPr indent="0" lvl="5" marL="0" algn="r">
              <a:lnSpc>
                <a:spcPct val="100000"/>
              </a:lnSpc>
              <a:spcBef>
                <a:spcPts val="0"/>
              </a:spcBef>
              <a:spcAft>
                <a:spcPts val="0"/>
              </a:spcAft>
              <a:buClr>
                <a:srgbClr val="000000"/>
              </a:buClr>
              <a:buSzPts val="1400"/>
              <a:buFont typeface="Arial"/>
              <a:buNone/>
              <a:defRPr/>
            </a:lvl6pPr>
            <a:lvl7pPr indent="0" lvl="6" marL="0" algn="r">
              <a:lnSpc>
                <a:spcPct val="100000"/>
              </a:lnSpc>
              <a:spcBef>
                <a:spcPts val="0"/>
              </a:spcBef>
              <a:spcAft>
                <a:spcPts val="0"/>
              </a:spcAft>
              <a:buClr>
                <a:srgbClr val="000000"/>
              </a:buClr>
              <a:buSzPts val="1400"/>
              <a:buFont typeface="Arial"/>
              <a:buNone/>
              <a:defRPr/>
            </a:lvl7pPr>
            <a:lvl8pPr indent="0" lvl="7" marL="0" algn="r">
              <a:lnSpc>
                <a:spcPct val="100000"/>
              </a:lnSpc>
              <a:spcBef>
                <a:spcPts val="0"/>
              </a:spcBef>
              <a:spcAft>
                <a:spcPts val="0"/>
              </a:spcAft>
              <a:buClr>
                <a:srgbClr val="000000"/>
              </a:buClr>
              <a:buSzPts val="1400"/>
              <a:buFont typeface="Arial"/>
              <a:buNone/>
              <a:defRPr/>
            </a:lvl8pPr>
            <a:lvl9pPr indent="0" lvl="8" marL="0" algn="r">
              <a:lnSpc>
                <a:spcPct val="100000"/>
              </a:lnSpc>
              <a:spcBef>
                <a:spcPts val="0"/>
              </a:spcBef>
              <a:spcAft>
                <a:spcPts val="0"/>
              </a:spcAft>
              <a:buClr>
                <a:srgbClr val="000000"/>
              </a:buClr>
              <a:buSzPts val="14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theme" Target="../theme/theme1.xml"/><Relationship Id="rId10" Type="http://schemas.openxmlformats.org/officeDocument/2006/relationships/slideLayout" Target="../slideLayouts/slideLayout9.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p:nvPr/>
        </p:nvSpPr>
        <p:spPr>
          <a:xfrm>
            <a:off x="381000" y="1143000"/>
            <a:ext cx="8458200" cy="5181600"/>
          </a:xfrm>
          <a:prstGeom prst="roundRect">
            <a:avLst>
              <a:gd fmla="val 16667" name="adj"/>
            </a:avLst>
          </a:prstGeom>
          <a:solidFill>
            <a:srgbClr val="FFFFFF"/>
          </a:solidFill>
          <a:ln cap="flat" cmpd="sng" w="28575">
            <a:solidFill>
              <a:srgbClr val="6699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FF"/>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7" name="Google Shape;7;p1"/>
          <p:cNvSpPr txBox="1"/>
          <p:nvPr/>
        </p:nvSpPr>
        <p:spPr>
          <a:xfrm>
            <a:off x="1264919" y="304800"/>
            <a:ext cx="6918961" cy="350662"/>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                       </a:t>
            </a:r>
            <a:endParaRPr/>
          </a:p>
        </p:txBody>
      </p:sp>
      <p:pic>
        <p:nvPicPr>
          <p:cNvPr descr="image.png" id="8" name="Google Shape;8;p1"/>
          <p:cNvPicPr preferRelativeResize="0"/>
          <p:nvPr/>
        </p:nvPicPr>
        <p:blipFill rotWithShape="1">
          <a:blip r:embed="rId1">
            <a:alphaModFix/>
          </a:blip>
          <a:srcRect b="0" l="0" r="0" t="0"/>
          <a:stretch/>
        </p:blipFill>
        <p:spPr>
          <a:xfrm>
            <a:off x="0" y="38100"/>
            <a:ext cx="1104900" cy="1104900"/>
          </a:xfrm>
          <a:prstGeom prst="rect">
            <a:avLst/>
          </a:prstGeom>
          <a:noFill/>
          <a:ln>
            <a:noFill/>
          </a:ln>
        </p:spPr>
      </p:pic>
      <p:sp>
        <p:nvSpPr>
          <p:cNvPr id="9" name="Google Shape;9;p1"/>
          <p:cNvSpPr txBox="1"/>
          <p:nvPr>
            <p:ph idx="12" type="sldNum"/>
          </p:nvPr>
        </p:nvSpPr>
        <p:spPr>
          <a:xfrm>
            <a:off x="8308692" y="381000"/>
            <a:ext cx="301909" cy="288824"/>
          </a:xfrm>
          <a:prstGeom prst="rect">
            <a:avLst/>
          </a:prstGeom>
          <a:noFill/>
          <a:ln>
            <a:noFill/>
          </a:ln>
        </p:spPr>
        <p:txBody>
          <a:bodyPr anchorCtr="0" anchor="t" bIns="45700" lIns="45700" spcFirstLastPara="1" rIns="45700" wrap="square" tIns="45700">
            <a:sp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10" name="Google Shape;10;p1"/>
          <p:cNvSpPr txBox="1"/>
          <p:nvPr>
            <p:ph type="title"/>
          </p:nvPr>
        </p:nvSpPr>
        <p:spPr>
          <a:xfrm>
            <a:off x="457200" y="92074"/>
            <a:ext cx="8229600" cy="1508126"/>
          </a:xfrm>
          <a:prstGeom prst="rect">
            <a:avLst/>
          </a:prstGeom>
          <a:noFill/>
          <a:ln>
            <a:noFill/>
          </a:ln>
        </p:spPr>
        <p:txBody>
          <a:bodyPr anchorCtr="0" anchor="ctr" bIns="45700" lIns="45700" spcFirstLastPara="1" rIns="45700" wrap="square" tIns="45700">
            <a:noAutofit/>
          </a:bodyPr>
          <a:lstStyle>
            <a:lvl1pPr lvl="0"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457200" y="1600200"/>
            <a:ext cx="8229600" cy="4525963"/>
          </a:xfrm>
          <a:prstGeom prst="rect">
            <a:avLst/>
          </a:prstGeom>
          <a:solidFill>
            <a:srgbClr val="FFFFFF"/>
          </a:solidFill>
          <a:ln>
            <a:noFill/>
          </a:ln>
        </p:spPr>
        <p:txBody>
          <a:bodyPr anchorCtr="0" anchor="t" bIns="45700" lIns="45700" spcFirstLastPara="1" rIns="45700" wrap="square" tIns="45700">
            <a:noAutofit/>
          </a:bodyPr>
          <a:lstStyle>
            <a:lvl1pPr indent="-355600" lvl="0" marL="457200" marR="0" rtl="0" algn="l">
              <a:lnSpc>
                <a:spcPct val="100000"/>
              </a:lnSpc>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1pPr>
            <a:lvl2pPr indent="-355600" lvl="1" marL="914400" marR="0" rtl="0" algn="l">
              <a:lnSpc>
                <a:spcPct val="100000"/>
              </a:lnSpc>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2pPr>
            <a:lvl3pPr indent="-355600" lvl="2" marL="1371600" marR="0" rtl="0" algn="l">
              <a:lnSpc>
                <a:spcPct val="100000"/>
              </a:lnSpc>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3pPr>
            <a:lvl4pPr indent="-355600" lvl="3" marL="1828800" marR="0" rtl="0" algn="l">
              <a:lnSpc>
                <a:spcPct val="100000"/>
              </a:lnSpc>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4pPr>
            <a:lvl5pPr indent="-355600" lvl="4" marL="2286000" marR="0" rtl="0" algn="l">
              <a:lnSpc>
                <a:spcPct val="100000"/>
              </a:lnSpc>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5pPr>
            <a:lvl6pPr indent="-355600" lvl="5" marL="2743200" marR="0" rtl="0" algn="l">
              <a:lnSpc>
                <a:spcPct val="100000"/>
              </a:lnSpc>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6pPr>
            <a:lvl7pPr indent="-355600" lvl="6" marL="3200400" marR="0" rtl="0" algn="l">
              <a:lnSpc>
                <a:spcPct val="100000"/>
              </a:lnSpc>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7pPr>
            <a:lvl8pPr indent="-355600" lvl="7" marL="3657600" marR="0" rtl="0" algn="l">
              <a:lnSpc>
                <a:spcPct val="100000"/>
              </a:lnSpc>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8pPr>
            <a:lvl9pPr indent="-355600" lvl="8" marL="4114800" marR="0" rtl="0" algn="l">
              <a:lnSpc>
                <a:spcPct val="100000"/>
              </a:lnSpc>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s://ieeexplore.ieee.org/document/9115758" TargetMode="External"/><Relationship Id="rId4" Type="http://schemas.openxmlformats.org/officeDocument/2006/relationships/hyperlink" Target="http://ieeexplore.ieee.org/document/8920892/" TargetMode="External"/><Relationship Id="rId9" Type="http://schemas.openxmlformats.org/officeDocument/2006/relationships/hyperlink" Target="https://papers.ssrn.com/sol3/papers.cfm?abstract_id=3842656" TargetMode="External"/><Relationship Id="rId5" Type="http://schemas.openxmlformats.org/officeDocument/2006/relationships/hyperlink" Target="https://ieeexplore.ieee.org/document/8289047" TargetMode="External"/><Relationship Id="rId6" Type="http://schemas.openxmlformats.org/officeDocument/2006/relationships/hyperlink" Target="https://www.researchgate.net/journal/International-Journal-of-Scientific-Research-in-Computer-Science-Engineering-and-Information-Technology-2456-3307" TargetMode="External"/><Relationship Id="rId7" Type="http://schemas.openxmlformats.org/officeDocument/2006/relationships/hyperlink" Target="https://ijsrcseit.com/CSEIT206623" TargetMode="External"/><Relationship Id="rId8" Type="http://schemas.openxmlformats.org/officeDocument/2006/relationships/hyperlink" Target="https://ieeexplore.ieee.org/document/6482417"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1"/>
          <p:cNvSpPr txBox="1"/>
          <p:nvPr>
            <p:ph idx="12" type="sldNum"/>
          </p:nvPr>
        </p:nvSpPr>
        <p:spPr>
          <a:xfrm>
            <a:off x="8407576" y="381000"/>
            <a:ext cx="203024" cy="288824"/>
          </a:xfrm>
          <a:prstGeom prst="rect">
            <a:avLst/>
          </a:prstGeom>
          <a:noFill/>
          <a:ln>
            <a:noFill/>
          </a:ln>
        </p:spPr>
        <p:txBody>
          <a:bodyPr anchorCtr="0" anchor="t" bIns="45700" lIns="45700" spcFirstLastPara="1" rIns="45700" wrap="square" tIns="45700">
            <a:sp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
        <p:nvSpPr>
          <p:cNvPr id="76" name="Google Shape;76;p11"/>
          <p:cNvSpPr/>
          <p:nvPr/>
        </p:nvSpPr>
        <p:spPr>
          <a:xfrm>
            <a:off x="1295400" y="304800"/>
            <a:ext cx="6858000" cy="4572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77" name="Google Shape;77;p11"/>
          <p:cNvSpPr txBox="1"/>
          <p:nvPr/>
        </p:nvSpPr>
        <p:spPr>
          <a:xfrm>
            <a:off x="8407576" y="381000"/>
            <a:ext cx="2031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78" name="Google Shape;78;p11"/>
          <p:cNvSpPr txBox="1"/>
          <p:nvPr/>
        </p:nvSpPr>
        <p:spPr>
          <a:xfrm>
            <a:off x="782850" y="1186950"/>
            <a:ext cx="7696200" cy="914400"/>
          </a:xfrm>
          <a:prstGeom prst="rect">
            <a:avLst/>
          </a:prstGeom>
          <a:noFill/>
          <a:ln>
            <a:noFill/>
          </a:ln>
        </p:spPr>
        <p:txBody>
          <a:bodyPr anchorCtr="0" anchor="ctr" bIns="45700" lIns="45700" spcFirstLastPara="1" rIns="45700" wrap="square" tIns="45700">
            <a:normAutofit lnSpcReduction="10000"/>
          </a:bodyPr>
          <a:lstStyle/>
          <a:p>
            <a:pPr indent="0" lvl="0" marL="0" rtl="0" algn="ctr">
              <a:spcBef>
                <a:spcPts val="0"/>
              </a:spcBef>
              <a:spcAft>
                <a:spcPts val="0"/>
              </a:spcAft>
              <a:buNone/>
            </a:pPr>
            <a:r>
              <a:rPr b="1" lang="en-US" sz="2800">
                <a:latin typeface="Times New Roman"/>
                <a:ea typeface="Times New Roman"/>
                <a:cs typeface="Times New Roman"/>
                <a:sym typeface="Times New Roman"/>
              </a:rPr>
              <a:t> </a:t>
            </a:r>
            <a:r>
              <a:rPr b="1" lang="en-US" sz="1800">
                <a:solidFill>
                  <a:srgbClr val="000000"/>
                </a:solidFill>
              </a:rPr>
              <a:t>Implementation of Yoga Pose Estimation and Feedback Mechanism using Pose Detection for Self Learning</a:t>
            </a:r>
            <a:endParaRPr b="1" sz="3100">
              <a:solidFill>
                <a:srgbClr val="000000"/>
              </a:solidFill>
              <a:latin typeface="Times New Roman"/>
              <a:ea typeface="Times New Roman"/>
              <a:cs typeface="Times New Roman"/>
              <a:sym typeface="Times New Roman"/>
            </a:endParaRPr>
          </a:p>
        </p:txBody>
      </p:sp>
      <p:grpSp>
        <p:nvGrpSpPr>
          <p:cNvPr id="79" name="Google Shape;79;p11"/>
          <p:cNvGrpSpPr/>
          <p:nvPr/>
        </p:nvGrpSpPr>
        <p:grpSpPr>
          <a:xfrm>
            <a:off x="537700" y="1905000"/>
            <a:ext cx="8186500" cy="3844192"/>
            <a:chOff x="0" y="-67146"/>
            <a:chExt cx="8186500" cy="3856146"/>
          </a:xfrm>
        </p:grpSpPr>
        <p:sp>
          <p:nvSpPr>
            <p:cNvPr id="80" name="Google Shape;80;p11"/>
            <p:cNvSpPr/>
            <p:nvPr/>
          </p:nvSpPr>
          <p:spPr>
            <a:xfrm>
              <a:off x="0" y="0"/>
              <a:ext cx="8097900" cy="3789000"/>
            </a:xfrm>
            <a:prstGeom prst="rect">
              <a:avLst/>
            </a:prstGeom>
            <a:solidFill>
              <a:srgbClr val="FFFFFF"/>
            </a:solidFill>
            <a:ln>
              <a:noFill/>
            </a:ln>
          </p:spPr>
          <p:txBody>
            <a:bodyPr anchorCtr="0" anchor="t" bIns="45700" lIns="45700" spcFirstLastPara="1" rIns="45700" wrap="square" tIns="45700">
              <a:noAutofit/>
            </a:bodyPr>
            <a:lstStyle/>
            <a:p>
              <a:pPr indent="0" lvl="0" marL="0" marR="0" rtl="0" algn="ctr">
                <a:lnSpc>
                  <a:spcPct val="8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81" name="Google Shape;81;p11"/>
            <p:cNvSpPr txBox="1"/>
            <p:nvPr/>
          </p:nvSpPr>
          <p:spPr>
            <a:xfrm>
              <a:off x="88600" y="-67146"/>
              <a:ext cx="8097900" cy="3610800"/>
            </a:xfrm>
            <a:prstGeom prst="rect">
              <a:avLst/>
            </a:prstGeom>
            <a:noFill/>
            <a:ln>
              <a:noFill/>
            </a:ln>
          </p:spPr>
          <p:txBody>
            <a:bodyPr anchorCtr="0" anchor="t" bIns="45700" lIns="45700" spcFirstLastPara="1" rIns="45700" wrap="square" tIns="45700">
              <a:noAutofit/>
            </a:bodyPr>
            <a:lstStyle/>
            <a:p>
              <a:pPr indent="0" lvl="0" marL="0" marR="0" rtl="0" algn="l">
                <a:lnSpc>
                  <a:spcPct val="80000"/>
                </a:lnSpc>
                <a:spcBef>
                  <a:spcPts val="0"/>
                </a:spcBef>
                <a:spcAft>
                  <a:spcPts val="0"/>
                </a:spcAft>
                <a:buClr>
                  <a:srgbClr val="000000"/>
                </a:buClr>
                <a:buSzPts val="2000"/>
                <a:buFont typeface="Arial"/>
                <a:buNone/>
              </a:pPr>
              <a:r>
                <a:rPr b="1" lang="en-US" sz="2000">
                  <a:latin typeface="Times New Roman"/>
                  <a:ea typeface="Times New Roman"/>
                  <a:cs typeface="Times New Roman"/>
                  <a:sym typeface="Times New Roman"/>
                </a:rPr>
                <a:t>         </a:t>
              </a:r>
              <a:endParaRPr b="1"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rgbClr val="000000"/>
                </a:buClr>
                <a:buSzPts val="2000"/>
                <a:buFont typeface="Arial"/>
                <a:buNone/>
              </a:pPr>
              <a:r>
                <a:t/>
              </a:r>
              <a:endParaRPr b="1" sz="2000">
                <a:latin typeface="Times New Roman"/>
                <a:ea typeface="Times New Roman"/>
                <a:cs typeface="Times New Roman"/>
                <a:sym typeface="Times New Roman"/>
              </a:endParaRPr>
            </a:p>
            <a:p>
              <a:pPr indent="0" lvl="0" marL="0" marR="0" rtl="0" algn="ctr">
                <a:lnSpc>
                  <a:spcPct val="80000"/>
                </a:lnSpc>
                <a:spcBef>
                  <a:spcPts val="0"/>
                </a:spcBef>
                <a:spcAft>
                  <a:spcPts val="0"/>
                </a:spcAft>
                <a:buClr>
                  <a:srgbClr val="000000"/>
                </a:buClr>
                <a:buSzPts val="2000"/>
                <a:buFont typeface="Arial"/>
                <a:buNone/>
              </a:pPr>
              <a:r>
                <a:rPr lang="en-US" sz="2000">
                  <a:latin typeface="Times New Roman"/>
                  <a:ea typeface="Times New Roman"/>
                  <a:cs typeface="Times New Roman"/>
                  <a:sym typeface="Times New Roman"/>
                </a:rPr>
                <a:t> </a:t>
              </a:r>
              <a:r>
                <a:rPr i="0" lang="en-US" sz="2000" u="none" cap="none" strike="noStrike">
                  <a:solidFill>
                    <a:srgbClr val="000000"/>
                  </a:solidFill>
                  <a:latin typeface="Times New Roman"/>
                  <a:ea typeface="Times New Roman"/>
                  <a:cs typeface="Times New Roman"/>
                  <a:sym typeface="Times New Roman"/>
                </a:rPr>
                <a:t>Team Member</a:t>
              </a:r>
              <a:r>
                <a:rPr lang="en-US" sz="2000">
                  <a:latin typeface="Times New Roman"/>
                  <a:ea typeface="Times New Roman"/>
                  <a:cs typeface="Times New Roman"/>
                  <a:sym typeface="Times New Roman"/>
                </a:rPr>
                <a:t>s                                </a:t>
              </a:r>
              <a:r>
                <a:rPr i="0" lang="en-US" sz="2000" u="none" cap="none" strike="noStrike">
                  <a:solidFill>
                    <a:srgbClr val="000000"/>
                  </a:solidFill>
                  <a:latin typeface="Times New Roman"/>
                  <a:ea typeface="Times New Roman"/>
                  <a:cs typeface="Times New Roman"/>
                  <a:sym typeface="Times New Roman"/>
                </a:rPr>
                <a:t>	</a:t>
              </a:r>
              <a:r>
                <a:rPr lang="en-US" sz="2000">
                  <a:latin typeface="Times New Roman"/>
                  <a:ea typeface="Times New Roman"/>
                  <a:cs typeface="Times New Roman"/>
                  <a:sym typeface="Times New Roman"/>
                </a:rPr>
                <a:t> </a:t>
              </a:r>
              <a:r>
                <a:rPr i="0" lang="en-US" sz="2000" u="none" cap="none" strike="noStrike">
                  <a:solidFill>
                    <a:srgbClr val="000000"/>
                  </a:solidFill>
                  <a:latin typeface="Times New Roman"/>
                  <a:ea typeface="Times New Roman"/>
                  <a:cs typeface="Times New Roman"/>
                  <a:sym typeface="Times New Roman"/>
                </a:rPr>
                <a:t>Panel Number:</a:t>
              </a:r>
              <a:r>
                <a:rPr lang="en-US" sz="2000">
                  <a:latin typeface="Times New Roman"/>
                  <a:ea typeface="Times New Roman"/>
                  <a:cs typeface="Times New Roman"/>
                  <a:sym typeface="Times New Roman"/>
                </a:rPr>
                <a:t>16</a:t>
              </a:r>
              <a:endParaRPr>
                <a:latin typeface="Times New Roman"/>
                <a:ea typeface="Times New Roman"/>
                <a:cs typeface="Times New Roman"/>
                <a:sym typeface="Times New Roman"/>
              </a:endParaRPr>
            </a:p>
            <a:p>
              <a:pPr indent="0" lvl="0" marL="0" marR="0" rtl="0" algn="ctr">
                <a:lnSpc>
                  <a:spcPct val="80000"/>
                </a:lnSpc>
                <a:spcBef>
                  <a:spcPts val="400"/>
                </a:spcBef>
                <a:spcAft>
                  <a:spcPts val="0"/>
                </a:spcAft>
                <a:buClr>
                  <a:srgbClr val="000000"/>
                </a:buClr>
                <a:buSzPts val="1400"/>
                <a:buFont typeface="Times New Roman"/>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80000"/>
                </a:lnSpc>
                <a:spcBef>
                  <a:spcPts val="400"/>
                </a:spcBef>
                <a:spcAft>
                  <a:spcPts val="0"/>
                </a:spcAft>
                <a:buClr>
                  <a:srgbClr val="000000"/>
                </a:buClr>
                <a:buSzPts val="1400"/>
                <a:buFont typeface="Times New Roman"/>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80000"/>
                </a:lnSpc>
                <a:spcBef>
                  <a:spcPts val="400"/>
                </a:spcBef>
                <a:spcAft>
                  <a:spcPts val="0"/>
                </a:spcAft>
                <a:buClr>
                  <a:srgbClr val="000000"/>
                </a:buClr>
                <a:buSzPts val="1400"/>
                <a:buFont typeface="Times New Roman"/>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80000"/>
                </a:lnSpc>
                <a:spcBef>
                  <a:spcPts val="400"/>
                </a:spcBef>
                <a:spcAft>
                  <a:spcPts val="0"/>
                </a:spcAft>
                <a:buClr>
                  <a:srgbClr val="000000"/>
                </a:buClr>
                <a:buSzPts val="1400"/>
                <a:buFont typeface="Times New Roman"/>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80000"/>
                </a:lnSpc>
                <a:spcBef>
                  <a:spcPts val="400"/>
                </a:spcBef>
                <a:spcAft>
                  <a:spcPts val="0"/>
                </a:spcAft>
                <a:buClr>
                  <a:srgbClr val="000000"/>
                </a:buClr>
                <a:buSzPts val="1400"/>
                <a:buFont typeface="Times New Roman"/>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80000"/>
                </a:lnSpc>
                <a:spcBef>
                  <a:spcPts val="400"/>
                </a:spcBef>
                <a:spcAft>
                  <a:spcPts val="0"/>
                </a:spcAft>
                <a:buClr>
                  <a:srgbClr val="000000"/>
                </a:buClr>
                <a:buSzPts val="1400"/>
                <a:buFont typeface="Times New Roman"/>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80000"/>
                </a:lnSpc>
                <a:spcBef>
                  <a:spcPts val="400"/>
                </a:spcBef>
                <a:spcAft>
                  <a:spcPts val="0"/>
                </a:spcAft>
                <a:buClr>
                  <a:srgbClr val="000000"/>
                </a:buClr>
                <a:buSzPts val="1400"/>
                <a:buFont typeface="Times New Roman"/>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80000"/>
                </a:lnSpc>
                <a:spcBef>
                  <a:spcPts val="400"/>
                </a:spcBef>
                <a:spcAft>
                  <a:spcPts val="0"/>
                </a:spcAft>
                <a:buClr>
                  <a:srgbClr val="000000"/>
                </a:buClr>
                <a:buSzPts val="1400"/>
                <a:buFont typeface="Times New Roman"/>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80000"/>
                </a:lnSpc>
                <a:spcBef>
                  <a:spcPts val="40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 </a:t>
              </a:r>
              <a:endParaRPr b="1" i="0" sz="2000" u="none" cap="none" strike="noStrike">
                <a:solidFill>
                  <a:srgbClr val="000000"/>
                </a:solidFill>
                <a:latin typeface="Arial"/>
                <a:ea typeface="Arial"/>
                <a:cs typeface="Arial"/>
                <a:sym typeface="Arial"/>
              </a:endParaRPr>
            </a:p>
            <a:p>
              <a:pPr indent="0" lvl="0" marL="0" marR="0" rtl="0" algn="l">
                <a:lnSpc>
                  <a:spcPct val="80000"/>
                </a:lnSpc>
                <a:spcBef>
                  <a:spcPts val="400"/>
                </a:spcBef>
                <a:spcAft>
                  <a:spcPts val="0"/>
                </a:spcAft>
                <a:buClr>
                  <a:srgbClr val="000000"/>
                </a:buClr>
                <a:buSzPts val="2000"/>
                <a:buFont typeface="Arial"/>
                <a:buNone/>
              </a:pPr>
              <a:r>
                <a:t/>
              </a:r>
              <a:endParaRPr b="1" sz="2000"/>
            </a:p>
            <a:p>
              <a:pPr indent="0" lvl="0" marL="0" marR="0" rtl="0" algn="ctr">
                <a:lnSpc>
                  <a:spcPct val="80000"/>
                </a:lnSpc>
                <a:spcBef>
                  <a:spcPts val="400"/>
                </a:spcBef>
                <a:spcAft>
                  <a:spcPts val="0"/>
                </a:spcAft>
                <a:buClr>
                  <a:srgbClr val="000000"/>
                </a:buClr>
                <a:buSzPts val="2000"/>
                <a:buFont typeface="Arial"/>
                <a:buNone/>
              </a:pPr>
              <a:r>
                <a:rPr lang="en-US" sz="2000"/>
                <a:t> </a:t>
              </a:r>
              <a:r>
                <a:rPr i="0" lang="en-US" sz="1800" u="none" cap="none" strike="noStrike">
                  <a:solidFill>
                    <a:srgbClr val="000000"/>
                  </a:solidFill>
                </a:rPr>
                <a:t>Project  Advisor:  Dr.</a:t>
              </a:r>
              <a:r>
                <a:rPr lang="en-US" sz="1800"/>
                <a:t> K Raghesh Krishnan</a:t>
              </a:r>
              <a:r>
                <a:rPr i="0" lang="en-US" sz="1800" u="none" cap="none" strike="noStrike">
                  <a:solidFill>
                    <a:srgbClr val="000000"/>
                  </a:solidFill>
                </a:rPr>
                <a:t> / Asst. Professor(SG) / CSE</a:t>
              </a:r>
              <a:endParaRPr sz="1200"/>
            </a:p>
          </p:txBody>
        </p:sp>
      </p:grpSp>
      <p:graphicFrame>
        <p:nvGraphicFramePr>
          <p:cNvPr id="82" name="Google Shape;82;p11"/>
          <p:cNvGraphicFramePr/>
          <p:nvPr/>
        </p:nvGraphicFramePr>
        <p:xfrm>
          <a:off x="855950" y="2882106"/>
          <a:ext cx="3000000" cy="3000000"/>
        </p:xfrm>
        <a:graphic>
          <a:graphicData uri="http://schemas.openxmlformats.org/drawingml/2006/table">
            <a:tbl>
              <a:tblPr>
                <a:noFill/>
                <a:tableStyleId>{23EE1395-5B4A-47C2-BE4A-0DB50AFCC833}</a:tableStyleId>
              </a:tblPr>
              <a:tblGrid>
                <a:gridCol w="747775"/>
                <a:gridCol w="2198675"/>
                <a:gridCol w="3644975"/>
                <a:gridCol w="1163200"/>
              </a:tblGrid>
              <a:tr h="411250">
                <a:tc>
                  <a:txBody>
                    <a:bodyPr/>
                    <a:lstStyle/>
                    <a:p>
                      <a:pPr indent="0" lvl="0" marL="0" marR="0" rtl="0" algn="ctr">
                        <a:lnSpc>
                          <a:spcPct val="100000"/>
                        </a:lnSpc>
                        <a:spcBef>
                          <a:spcPts val="0"/>
                        </a:spcBef>
                        <a:spcAft>
                          <a:spcPts val="0"/>
                        </a:spcAft>
                        <a:buClr>
                          <a:srgbClr val="000000"/>
                        </a:buClr>
                        <a:buSzPts val="1600"/>
                        <a:buFont typeface="Times New Roman"/>
                        <a:buNone/>
                      </a:pPr>
                      <a:r>
                        <a:rPr b="1" lang="en-US" sz="1600" u="none" cap="none" strike="noStrike">
                          <a:latin typeface="Times New Roman"/>
                          <a:ea typeface="Times New Roman"/>
                          <a:cs typeface="Times New Roman"/>
                          <a:sym typeface="Times New Roman"/>
                        </a:rPr>
                        <a:t>S.No</a:t>
                      </a:r>
                      <a:endParaRPr/>
                    </a:p>
                  </a:txBody>
                  <a:tcPr marT="0" marB="0" marR="0" marL="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600"/>
                        <a:buFont typeface="Times New Roman"/>
                        <a:buNone/>
                      </a:pPr>
                      <a:r>
                        <a:rPr b="1" lang="en-US" sz="1600" u="none" cap="none" strike="noStrike">
                          <a:latin typeface="Times New Roman"/>
                          <a:ea typeface="Times New Roman"/>
                          <a:cs typeface="Times New Roman"/>
                          <a:sym typeface="Times New Roman"/>
                        </a:rPr>
                        <a:t>Reg.No</a:t>
                      </a:r>
                      <a:endParaRPr/>
                    </a:p>
                  </a:txBody>
                  <a:tcPr marT="0" marB="0" marR="0" marL="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600"/>
                        <a:buFont typeface="Times New Roman"/>
                        <a:buNone/>
                      </a:pPr>
                      <a:r>
                        <a:rPr b="1" lang="en-US" sz="1600" u="none" cap="none" strike="noStrike">
                          <a:latin typeface="Times New Roman"/>
                          <a:ea typeface="Times New Roman"/>
                          <a:cs typeface="Times New Roman"/>
                          <a:sym typeface="Times New Roman"/>
                        </a:rPr>
                        <a:t>Name of the Student</a:t>
                      </a:r>
                      <a:endParaRPr/>
                    </a:p>
                  </a:txBody>
                  <a:tcPr marT="0" marB="0" marR="0" marL="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600"/>
                        <a:buFont typeface="Times New Roman"/>
                        <a:buNone/>
                      </a:pPr>
                      <a:r>
                        <a:rPr b="1" lang="en-US" sz="1600" u="none" cap="none" strike="noStrike">
                          <a:latin typeface="Times New Roman"/>
                          <a:ea typeface="Times New Roman"/>
                          <a:cs typeface="Times New Roman"/>
                          <a:sym typeface="Times New Roman"/>
                        </a:rPr>
                        <a:t>Section</a:t>
                      </a:r>
                      <a:endParaRPr/>
                    </a:p>
                  </a:txBody>
                  <a:tcPr marT="0" marB="0" marR="0" marL="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44350">
                <a:tc>
                  <a:txBody>
                    <a:bodyPr/>
                    <a:lstStyle/>
                    <a:p>
                      <a:pPr indent="0" lvl="0" marL="0" marR="0" rtl="0" algn="ctr">
                        <a:lnSpc>
                          <a:spcPct val="100000"/>
                        </a:lnSpc>
                        <a:spcBef>
                          <a:spcPts val="0"/>
                        </a:spcBef>
                        <a:spcAft>
                          <a:spcPts val="0"/>
                        </a:spcAft>
                        <a:buClr>
                          <a:srgbClr val="000000"/>
                        </a:buClr>
                        <a:buSzPts val="1400"/>
                        <a:buFont typeface="Times New Roman"/>
                        <a:buNone/>
                      </a:pPr>
                      <a:r>
                        <a:rPr lang="en-US" sz="1400" u="none" cap="none" strike="noStrike">
                          <a:latin typeface="Times New Roman"/>
                          <a:ea typeface="Times New Roman"/>
                          <a:cs typeface="Times New Roman"/>
                          <a:sym typeface="Times New Roman"/>
                        </a:rPr>
                        <a:t>1</a:t>
                      </a:r>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Times New Roman"/>
                        <a:buNone/>
                      </a:pPr>
                      <a:r>
                        <a:rPr lang="en-US" sz="1400" u="none" cap="none" strike="noStrike">
                          <a:latin typeface="Times New Roman"/>
                          <a:ea typeface="Times New Roman"/>
                          <a:cs typeface="Times New Roman"/>
                          <a:sym typeface="Times New Roman"/>
                        </a:rPr>
                        <a:t>CB.EN.U4CSE1</a:t>
                      </a:r>
                      <a:r>
                        <a:rPr lang="en-US">
                          <a:latin typeface="Times New Roman"/>
                          <a:ea typeface="Times New Roman"/>
                          <a:cs typeface="Times New Roman"/>
                          <a:sym typeface="Times New Roman"/>
                        </a:rPr>
                        <a:t>8112</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Times New Roman"/>
                        <a:buNone/>
                      </a:pPr>
                      <a:r>
                        <a:rPr lang="en-US">
                          <a:latin typeface="Times New Roman"/>
                          <a:ea typeface="Times New Roman"/>
                          <a:cs typeface="Times New Roman"/>
                          <a:sym typeface="Times New Roman"/>
                        </a:rPr>
                        <a:t>DHANUSH VARMA CH</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Times New Roman"/>
                        <a:buNone/>
                      </a:pPr>
                      <a:r>
                        <a:rPr lang="en-US" sz="1400" u="none" cap="none" strike="noStrike">
                          <a:latin typeface="Times New Roman"/>
                          <a:ea typeface="Times New Roman"/>
                          <a:cs typeface="Times New Roman"/>
                          <a:sym typeface="Times New Roman"/>
                        </a:rPr>
                        <a:t>CSE </a:t>
                      </a:r>
                      <a:r>
                        <a:rPr lang="en-US">
                          <a:latin typeface="Times New Roman"/>
                          <a:ea typeface="Times New Roman"/>
                          <a:cs typeface="Times New Roman"/>
                          <a:sym typeface="Times New Roman"/>
                        </a:rPr>
                        <a:t>B</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44350">
                <a:tc>
                  <a:txBody>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2</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CB.EN.U4CSE18162</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VENKAT R</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400"/>
                        <a:buFont typeface="Times New Roman"/>
                        <a:buNone/>
                      </a:pPr>
                      <a:r>
                        <a:rPr lang="en-US">
                          <a:solidFill>
                            <a:srgbClr val="000000"/>
                          </a:solidFill>
                          <a:latin typeface="Times New Roman"/>
                          <a:ea typeface="Times New Roman"/>
                          <a:cs typeface="Times New Roman"/>
                          <a:sym typeface="Times New Roman"/>
                        </a:rPr>
                        <a:t>CSE B</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44350">
                <a:tc>
                  <a:txBody>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3</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US">
                          <a:solidFill>
                            <a:srgbClr val="000000"/>
                          </a:solidFill>
                          <a:latin typeface="Times New Roman"/>
                          <a:ea typeface="Times New Roman"/>
                          <a:cs typeface="Times New Roman"/>
                          <a:sym typeface="Times New Roman"/>
                        </a:rPr>
                        <a:t>CB.EN.U4CSE18174</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HARSHA VARDHAN D</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a:solidFill>
                            <a:srgbClr val="000000"/>
                          </a:solidFill>
                          <a:latin typeface="Times New Roman"/>
                          <a:ea typeface="Times New Roman"/>
                          <a:cs typeface="Times New Roman"/>
                          <a:sym typeface="Times New Roman"/>
                        </a:rPr>
                        <a:t>CSE B</a:t>
                      </a:r>
                      <a:endParaRPr>
                        <a:solidFill>
                          <a:srgbClr val="000000"/>
                        </a:solidFill>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44350">
                <a:tc>
                  <a:txBody>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4</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US">
                          <a:solidFill>
                            <a:srgbClr val="000000"/>
                          </a:solidFill>
                          <a:latin typeface="Times New Roman"/>
                          <a:ea typeface="Times New Roman"/>
                          <a:cs typeface="Times New Roman"/>
                          <a:sym typeface="Times New Roman"/>
                        </a:rPr>
                        <a:t>CB.EN.U4CSE18511</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GUHAN K</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a:solidFill>
                            <a:srgbClr val="000000"/>
                          </a:solidFill>
                          <a:latin typeface="Times New Roman"/>
                          <a:ea typeface="Times New Roman"/>
                          <a:cs typeface="Times New Roman"/>
                          <a:sym typeface="Times New Roman"/>
                        </a:rPr>
                        <a:t>CSE B</a:t>
                      </a:r>
                      <a:endParaRPr>
                        <a:solidFill>
                          <a:srgbClr val="000000"/>
                        </a:solidFill>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0"/>
          <p:cNvSpPr txBox="1"/>
          <p:nvPr/>
        </p:nvSpPr>
        <p:spPr>
          <a:xfrm>
            <a:off x="526450" y="253325"/>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Pre Processing the Image Dataset</a:t>
            </a:r>
            <a:endParaRPr sz="3200">
              <a:latin typeface="Times New Roman"/>
              <a:ea typeface="Times New Roman"/>
              <a:cs typeface="Times New Roman"/>
              <a:sym typeface="Times New Roman"/>
            </a:endParaRPr>
          </a:p>
        </p:txBody>
      </p:sp>
      <p:sp>
        <p:nvSpPr>
          <p:cNvPr id="152" name="Google Shape;152;p20"/>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153" name="Google Shape;153;p20"/>
          <p:cNvSpPr txBox="1"/>
          <p:nvPr/>
        </p:nvSpPr>
        <p:spPr>
          <a:xfrm>
            <a:off x="631825" y="1290000"/>
            <a:ext cx="8016300" cy="4659300"/>
          </a:xfrm>
          <a:prstGeom prst="rect">
            <a:avLst/>
          </a:prstGeom>
          <a:noFill/>
          <a:ln>
            <a:noFill/>
          </a:ln>
        </p:spPr>
        <p:txBody>
          <a:bodyPr anchorCtr="0" anchor="t" bIns="91425" lIns="91425" spcFirstLastPara="1" rIns="91425" wrap="square" tIns="91425">
            <a:spAutoFit/>
          </a:bodyPr>
          <a:lstStyle/>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Image resizing is done because the images come in different resolutions,</a:t>
            </a:r>
            <a:r>
              <a:rPr lang="en-US" sz="1700">
                <a:solidFill>
                  <a:srgbClr val="333333"/>
                </a:solidFill>
                <a:highlight>
                  <a:srgbClr val="FFFFFF"/>
                </a:highlight>
              </a:rPr>
              <a:t> and high definition images will be more computationally intensive to process. We need to reduce the storage space by discarding unnecessary pixel information.</a:t>
            </a:r>
            <a:endParaRPr sz="1700">
              <a:solidFill>
                <a:srgbClr val="333333"/>
              </a:solidFill>
              <a:highlight>
                <a:srgbClr val="FFFFFF"/>
              </a:highlight>
            </a:endParaRPr>
          </a:p>
          <a:p>
            <a:pPr indent="0" lvl="0" marL="457200" rtl="0" algn="l">
              <a:lnSpc>
                <a:spcPct val="115000"/>
              </a:lnSpc>
              <a:spcBef>
                <a:spcPts val="0"/>
              </a:spcBef>
              <a:spcAft>
                <a:spcPts val="0"/>
              </a:spcAft>
              <a:buClr>
                <a:schemeClr val="dk1"/>
              </a:buClr>
              <a:buSzPts val="1100"/>
              <a:buFont typeface="Arial"/>
              <a:buNone/>
            </a:pPr>
            <a:r>
              <a:t/>
            </a:r>
            <a:endParaRPr b="1" sz="1700">
              <a:solidFill>
                <a:srgbClr val="333333"/>
              </a:solidFill>
              <a:highlight>
                <a:srgbClr val="FFFFFF"/>
              </a:highlight>
            </a:endParaRPr>
          </a:p>
          <a:p>
            <a:pPr indent="-336550" lvl="0" marL="457200" rtl="0" algn="l">
              <a:lnSpc>
                <a:spcPct val="115000"/>
              </a:lnSpc>
              <a:spcBef>
                <a:spcPts val="0"/>
              </a:spcBef>
              <a:spcAft>
                <a:spcPts val="0"/>
              </a:spcAft>
              <a:buClr>
                <a:schemeClr val="dk1"/>
              </a:buClr>
              <a:buSzPts val="1700"/>
              <a:buChar char="●"/>
            </a:pPr>
            <a:r>
              <a:rPr b="1" lang="en-US" sz="1700">
                <a:solidFill>
                  <a:schemeClr val="dk1"/>
                </a:solidFill>
              </a:rPr>
              <a:t>Brightness Adjustments using Gamma Correction</a:t>
            </a:r>
            <a:endParaRPr b="1" sz="1700">
              <a:solidFill>
                <a:schemeClr val="dk1"/>
              </a:solidFill>
            </a:endParaRPr>
          </a:p>
          <a:p>
            <a:pPr indent="0" lvl="0" marL="457200" rtl="0" algn="just">
              <a:lnSpc>
                <a:spcPct val="115000"/>
              </a:lnSpc>
              <a:spcBef>
                <a:spcPts val="0"/>
              </a:spcBef>
              <a:spcAft>
                <a:spcPts val="0"/>
              </a:spcAft>
              <a:buClr>
                <a:schemeClr val="dk1"/>
              </a:buClr>
              <a:buSzPts val="1100"/>
              <a:buFont typeface="Arial"/>
              <a:buNone/>
            </a:pPr>
            <a:r>
              <a:rPr lang="en-US" sz="1700">
                <a:solidFill>
                  <a:schemeClr val="dk1"/>
                </a:solidFill>
                <a:highlight>
                  <a:srgbClr val="FFFFFF"/>
                </a:highlight>
              </a:rPr>
              <a:t>Gamma correction is a non-linear adjustment to individual pixel values. In image normalization, linear operations are carried out on individual pixels, gamma correction carries out a non-linear operation on the source image pixels, and can cause saturation of the image being altered.</a:t>
            </a:r>
            <a:endParaRPr sz="1700">
              <a:solidFill>
                <a:schemeClr val="dk1"/>
              </a:solidFill>
              <a:highlight>
                <a:srgbClr val="FFFFFF"/>
              </a:highlight>
            </a:endParaRPr>
          </a:p>
          <a:p>
            <a:pPr indent="0" lvl="0" marL="457200" rtl="0" algn="just">
              <a:lnSpc>
                <a:spcPct val="115000"/>
              </a:lnSpc>
              <a:spcBef>
                <a:spcPts val="0"/>
              </a:spcBef>
              <a:spcAft>
                <a:spcPts val="0"/>
              </a:spcAft>
              <a:buClr>
                <a:schemeClr val="dk1"/>
              </a:buClr>
              <a:buSzPts val="1100"/>
              <a:buFont typeface="Arial"/>
              <a:buNone/>
            </a:pPr>
            <a:r>
              <a:t/>
            </a:r>
            <a:endParaRPr sz="1700">
              <a:solidFill>
                <a:schemeClr val="dk1"/>
              </a:solidFill>
              <a:highlight>
                <a:srgbClr val="FFFFFF"/>
              </a:highlight>
            </a:endParaRPr>
          </a:p>
          <a:p>
            <a:pPr indent="0" lvl="0" marL="457200" rtl="0" algn="just">
              <a:lnSpc>
                <a:spcPct val="115000"/>
              </a:lnSpc>
              <a:spcBef>
                <a:spcPts val="0"/>
              </a:spcBef>
              <a:spcAft>
                <a:spcPts val="0"/>
              </a:spcAft>
              <a:buClr>
                <a:schemeClr val="dk1"/>
              </a:buClr>
              <a:buSzPts val="1100"/>
              <a:buFont typeface="Arial"/>
              <a:buNone/>
            </a:pPr>
            <a:r>
              <a:t/>
            </a:r>
            <a:endParaRPr sz="1700">
              <a:solidFill>
                <a:schemeClr val="dk1"/>
              </a:solidFill>
              <a:highlight>
                <a:srgbClr val="FFFFFF"/>
              </a:highlight>
            </a:endParaRPr>
          </a:p>
          <a:p>
            <a:pPr indent="0" lvl="0" marL="457200" rtl="0" algn="just">
              <a:lnSpc>
                <a:spcPct val="115000"/>
              </a:lnSpc>
              <a:spcBef>
                <a:spcPts val="0"/>
              </a:spcBef>
              <a:spcAft>
                <a:spcPts val="0"/>
              </a:spcAft>
              <a:buClr>
                <a:schemeClr val="dk1"/>
              </a:buClr>
              <a:buSzPts val="1100"/>
              <a:buFont typeface="Arial"/>
              <a:buNone/>
            </a:pPr>
            <a:r>
              <a:t/>
            </a:r>
            <a:endParaRPr sz="1700">
              <a:solidFill>
                <a:schemeClr val="dk1"/>
              </a:solidFill>
              <a:highlight>
                <a:srgbClr val="FFFFFF"/>
              </a:highlight>
            </a:endParaRPr>
          </a:p>
          <a:p>
            <a:pPr indent="0" lvl="0" marL="0" rtl="0" algn="just">
              <a:lnSpc>
                <a:spcPct val="115000"/>
              </a:lnSpc>
              <a:spcBef>
                <a:spcPts val="0"/>
              </a:spcBef>
              <a:spcAft>
                <a:spcPts val="0"/>
              </a:spcAft>
              <a:buClr>
                <a:schemeClr val="dk1"/>
              </a:buClr>
              <a:buSzPts val="1100"/>
              <a:buFont typeface="Arial"/>
              <a:buNone/>
            </a:pPr>
            <a:r>
              <a:t/>
            </a:r>
            <a:endParaRPr sz="1700">
              <a:solidFill>
                <a:schemeClr val="dk1"/>
              </a:solidFill>
              <a:highlight>
                <a:srgbClr val="FFFFFF"/>
              </a:highlight>
            </a:endParaRPr>
          </a:p>
          <a:p>
            <a:pPr indent="0" lvl="0" marL="457200" rtl="0" algn="just">
              <a:lnSpc>
                <a:spcPct val="115000"/>
              </a:lnSpc>
              <a:spcBef>
                <a:spcPts val="0"/>
              </a:spcBef>
              <a:spcAft>
                <a:spcPts val="0"/>
              </a:spcAft>
              <a:buClr>
                <a:schemeClr val="dk1"/>
              </a:buClr>
              <a:buSzPts val="1100"/>
              <a:buFont typeface="Arial"/>
              <a:buNone/>
            </a:pPr>
            <a:r>
              <a:rPr lang="en-US" sz="1700">
                <a:solidFill>
                  <a:schemeClr val="dk1"/>
                </a:solidFill>
                <a:highlight>
                  <a:srgbClr val="FFFFFF"/>
                </a:highlight>
              </a:rPr>
              <a:t>O - Output pixel intensity, I - Input pixel intensity, 𝞬 - gamma correction</a:t>
            </a:r>
            <a:endParaRPr sz="1700">
              <a:solidFill>
                <a:schemeClr val="dk1"/>
              </a:solidFill>
              <a:highlight>
                <a:srgbClr val="FFFFFF"/>
              </a:highlight>
            </a:endParaRPr>
          </a:p>
        </p:txBody>
      </p:sp>
      <p:pic>
        <p:nvPicPr>
          <p:cNvPr id="154" name="Google Shape;154;p20"/>
          <p:cNvPicPr preferRelativeResize="0"/>
          <p:nvPr/>
        </p:nvPicPr>
        <p:blipFill>
          <a:blip r:embed="rId3">
            <a:alphaModFix/>
          </a:blip>
          <a:stretch>
            <a:fillRect/>
          </a:stretch>
        </p:blipFill>
        <p:spPr>
          <a:xfrm>
            <a:off x="1157450" y="4438650"/>
            <a:ext cx="2905300" cy="1070375"/>
          </a:xfrm>
          <a:prstGeom prst="rect">
            <a:avLst/>
          </a:prstGeom>
          <a:noFill/>
          <a:ln cap="flat" cmpd="sng" w="12700">
            <a:solidFill>
              <a:srgbClr val="000000"/>
            </a:solidFill>
            <a:prstDash val="solid"/>
            <a:miter lim="8000"/>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1"/>
          <p:cNvSpPr txBox="1"/>
          <p:nvPr/>
        </p:nvSpPr>
        <p:spPr>
          <a:xfrm>
            <a:off x="526450" y="253325"/>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Pre Processing the Image Dataset</a:t>
            </a:r>
            <a:endParaRPr sz="3200">
              <a:latin typeface="Times New Roman"/>
              <a:ea typeface="Times New Roman"/>
              <a:cs typeface="Times New Roman"/>
              <a:sym typeface="Times New Roman"/>
            </a:endParaRPr>
          </a:p>
        </p:txBody>
      </p:sp>
      <p:sp>
        <p:nvSpPr>
          <p:cNvPr id="160" name="Google Shape;160;p21"/>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161" name="Google Shape;161;p21"/>
          <p:cNvSpPr txBox="1"/>
          <p:nvPr/>
        </p:nvSpPr>
        <p:spPr>
          <a:xfrm>
            <a:off x="631825" y="1290000"/>
            <a:ext cx="809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62" name="Google Shape;162;p21"/>
          <p:cNvSpPr txBox="1"/>
          <p:nvPr/>
        </p:nvSpPr>
        <p:spPr>
          <a:xfrm>
            <a:off x="424800" y="1168925"/>
            <a:ext cx="8294400" cy="5475900"/>
          </a:xfrm>
          <a:prstGeom prst="rect">
            <a:avLst/>
          </a:prstGeom>
          <a:noFill/>
          <a:ln>
            <a:noFill/>
          </a:ln>
        </p:spPr>
        <p:txBody>
          <a:bodyPr anchorCtr="0" anchor="t" bIns="91425" lIns="91425" spcFirstLastPara="1" rIns="91425" wrap="square" tIns="91425">
            <a:spAutoFit/>
          </a:bodyPr>
          <a:lstStyle/>
          <a:p>
            <a:pPr indent="-330200" lvl="0" marL="457200" rtl="0" algn="just">
              <a:lnSpc>
                <a:spcPct val="115000"/>
              </a:lnSpc>
              <a:spcBef>
                <a:spcPts val="0"/>
              </a:spcBef>
              <a:spcAft>
                <a:spcPts val="0"/>
              </a:spcAft>
              <a:buClr>
                <a:schemeClr val="dk1"/>
              </a:buClr>
              <a:buSzPts val="1600"/>
              <a:buChar char="●"/>
            </a:pPr>
            <a:r>
              <a:rPr b="1" lang="en-US" sz="1600">
                <a:solidFill>
                  <a:schemeClr val="dk1"/>
                </a:solidFill>
                <a:highlight>
                  <a:srgbClr val="FFFFFF"/>
                </a:highlight>
              </a:rPr>
              <a:t>Contrast Adjustments using </a:t>
            </a:r>
            <a:r>
              <a:rPr b="1" lang="en-US" sz="1600">
                <a:solidFill>
                  <a:srgbClr val="111111"/>
                </a:solidFill>
                <a:highlight>
                  <a:srgbClr val="FFFFFF"/>
                </a:highlight>
              </a:rPr>
              <a:t>Histogram equalization</a:t>
            </a:r>
            <a:endParaRPr b="1" sz="1600">
              <a:solidFill>
                <a:srgbClr val="111111"/>
              </a:solidFill>
              <a:highlight>
                <a:srgbClr val="FFFFFF"/>
              </a:highlight>
            </a:endParaRPr>
          </a:p>
          <a:p>
            <a:pPr indent="-336550" lvl="1" marL="914400" rtl="0" algn="just">
              <a:lnSpc>
                <a:spcPct val="115000"/>
              </a:lnSpc>
              <a:spcBef>
                <a:spcPts val="0"/>
              </a:spcBef>
              <a:spcAft>
                <a:spcPts val="0"/>
              </a:spcAft>
              <a:buClr>
                <a:srgbClr val="292929"/>
              </a:buClr>
              <a:buSzPts val="1700"/>
              <a:buChar char="○"/>
            </a:pPr>
            <a:r>
              <a:rPr lang="en-US" sz="1700">
                <a:solidFill>
                  <a:srgbClr val="292929"/>
                </a:solidFill>
                <a:highlight>
                  <a:srgbClr val="FFFFFF"/>
                </a:highlight>
              </a:rPr>
              <a:t>Adjusts image contrast by its histogram. </a:t>
            </a:r>
            <a:endParaRPr sz="1700">
              <a:solidFill>
                <a:srgbClr val="292929"/>
              </a:solidFill>
              <a:highlight>
                <a:srgbClr val="FFFFFF"/>
              </a:highlight>
            </a:endParaRPr>
          </a:p>
          <a:p>
            <a:pPr indent="-336550" lvl="1" marL="914400" rtl="0" algn="just">
              <a:lnSpc>
                <a:spcPct val="115000"/>
              </a:lnSpc>
              <a:spcBef>
                <a:spcPts val="0"/>
              </a:spcBef>
              <a:spcAft>
                <a:spcPts val="0"/>
              </a:spcAft>
              <a:buClr>
                <a:srgbClr val="292929"/>
              </a:buClr>
              <a:buSzPts val="1700"/>
              <a:buChar char="○"/>
            </a:pPr>
            <a:r>
              <a:rPr lang="en-US" sz="1700">
                <a:solidFill>
                  <a:srgbClr val="292929"/>
                </a:solidFill>
                <a:highlight>
                  <a:srgbClr val="FFFFFF"/>
                </a:highlight>
              </a:rPr>
              <a:t>To enhance contrast, spreads out intensity range of image.</a:t>
            </a:r>
            <a:endParaRPr sz="1700">
              <a:solidFill>
                <a:srgbClr val="292929"/>
              </a:solidFill>
              <a:highlight>
                <a:srgbClr val="FFFFFF"/>
              </a:highlight>
            </a:endParaRPr>
          </a:p>
          <a:p>
            <a:pPr indent="-336550" lvl="1" marL="914400" rtl="0" algn="just">
              <a:lnSpc>
                <a:spcPct val="115000"/>
              </a:lnSpc>
              <a:spcBef>
                <a:spcPts val="0"/>
              </a:spcBef>
              <a:spcAft>
                <a:spcPts val="0"/>
              </a:spcAft>
              <a:buClr>
                <a:srgbClr val="292929"/>
              </a:buClr>
              <a:buSzPts val="1700"/>
              <a:buChar char="○"/>
            </a:pPr>
            <a:r>
              <a:rPr lang="en-US" sz="1700">
                <a:solidFill>
                  <a:srgbClr val="292929"/>
                </a:solidFill>
                <a:highlight>
                  <a:srgbClr val="FFFFFF"/>
                </a:highlight>
              </a:rPr>
              <a:t>This allows the image’s areas with lower contrast to gain a higher contrast.</a:t>
            </a:r>
            <a:endParaRPr sz="1700">
              <a:solidFill>
                <a:srgbClr val="292929"/>
              </a:solidFill>
              <a:highlight>
                <a:srgbClr val="FFFFFF"/>
              </a:highlight>
            </a:endParaRPr>
          </a:p>
          <a:p>
            <a:pPr indent="0" lvl="0" marL="457200" rtl="0" algn="just">
              <a:lnSpc>
                <a:spcPct val="115000"/>
              </a:lnSpc>
              <a:spcBef>
                <a:spcPts val="0"/>
              </a:spcBef>
              <a:spcAft>
                <a:spcPts val="0"/>
              </a:spcAft>
              <a:buNone/>
            </a:pPr>
            <a:r>
              <a:t/>
            </a:r>
            <a:endParaRPr sz="1600">
              <a:solidFill>
                <a:srgbClr val="292929"/>
              </a:solidFill>
              <a:highlight>
                <a:srgbClr val="FFFFFF"/>
              </a:highlight>
            </a:endParaRPr>
          </a:p>
          <a:p>
            <a:pPr indent="0" lvl="0" marL="457200" rtl="0" algn="just">
              <a:lnSpc>
                <a:spcPct val="115000"/>
              </a:lnSpc>
              <a:spcBef>
                <a:spcPts val="0"/>
              </a:spcBef>
              <a:spcAft>
                <a:spcPts val="0"/>
              </a:spcAft>
              <a:buNone/>
            </a:pPr>
            <a:r>
              <a:t/>
            </a:r>
            <a:endParaRPr sz="1600">
              <a:solidFill>
                <a:srgbClr val="292929"/>
              </a:solidFill>
              <a:highlight>
                <a:srgbClr val="FFFFFF"/>
              </a:highlight>
            </a:endParaRPr>
          </a:p>
          <a:p>
            <a:pPr indent="0" lvl="0" marL="457200" rtl="0" algn="just">
              <a:lnSpc>
                <a:spcPct val="115000"/>
              </a:lnSpc>
              <a:spcBef>
                <a:spcPts val="0"/>
              </a:spcBef>
              <a:spcAft>
                <a:spcPts val="0"/>
              </a:spcAft>
              <a:buNone/>
            </a:pPr>
            <a:r>
              <a:t/>
            </a:r>
            <a:endParaRPr sz="1600">
              <a:solidFill>
                <a:srgbClr val="292929"/>
              </a:solidFill>
              <a:highlight>
                <a:srgbClr val="FFFFFF"/>
              </a:highlight>
            </a:endParaRPr>
          </a:p>
          <a:p>
            <a:pPr indent="0" lvl="0" marL="0" rtl="0" algn="just">
              <a:lnSpc>
                <a:spcPct val="115000"/>
              </a:lnSpc>
              <a:spcBef>
                <a:spcPts val="0"/>
              </a:spcBef>
              <a:spcAft>
                <a:spcPts val="0"/>
              </a:spcAft>
              <a:buNone/>
            </a:pPr>
            <a:r>
              <a:t/>
            </a:r>
            <a:endParaRPr b="1" sz="1600">
              <a:solidFill>
                <a:srgbClr val="111111"/>
              </a:solidFill>
              <a:highlight>
                <a:srgbClr val="FFFFFF"/>
              </a:highlight>
            </a:endParaRPr>
          </a:p>
          <a:p>
            <a:pPr indent="0" lvl="0" marL="0" rtl="0" algn="just">
              <a:lnSpc>
                <a:spcPct val="115000"/>
              </a:lnSpc>
              <a:spcBef>
                <a:spcPts val="0"/>
              </a:spcBef>
              <a:spcAft>
                <a:spcPts val="0"/>
              </a:spcAft>
              <a:buNone/>
            </a:pPr>
            <a:r>
              <a:t/>
            </a:r>
            <a:endParaRPr b="1" sz="1600">
              <a:solidFill>
                <a:srgbClr val="111111"/>
              </a:solidFill>
              <a:highlight>
                <a:srgbClr val="FFFFFF"/>
              </a:highlight>
            </a:endParaRPr>
          </a:p>
          <a:p>
            <a:pPr indent="-349250" lvl="0" marL="457200" rtl="0" algn="just">
              <a:lnSpc>
                <a:spcPct val="115000"/>
              </a:lnSpc>
              <a:spcBef>
                <a:spcPts val="0"/>
              </a:spcBef>
              <a:spcAft>
                <a:spcPts val="0"/>
              </a:spcAft>
              <a:buClr>
                <a:srgbClr val="111111"/>
              </a:buClr>
              <a:buSzPts val="1900"/>
              <a:buChar char="●"/>
            </a:pPr>
            <a:r>
              <a:rPr b="1" lang="en-US" sz="1600">
                <a:solidFill>
                  <a:schemeClr val="dk1"/>
                </a:solidFill>
              </a:rPr>
              <a:t>Image Sharpening using Laplacian Filtering</a:t>
            </a:r>
            <a:endParaRPr b="1" sz="1600">
              <a:solidFill>
                <a:schemeClr val="dk1"/>
              </a:solidFill>
            </a:endParaRPr>
          </a:p>
          <a:p>
            <a:pPr indent="0" lvl="0" marL="457200" rtl="0" algn="just">
              <a:lnSpc>
                <a:spcPct val="115000"/>
              </a:lnSpc>
              <a:spcBef>
                <a:spcPts val="0"/>
              </a:spcBef>
              <a:spcAft>
                <a:spcPts val="0"/>
              </a:spcAft>
              <a:buNone/>
            </a:pPr>
            <a:r>
              <a:rPr lang="en-US" sz="1700">
                <a:solidFill>
                  <a:schemeClr val="dk1"/>
                </a:solidFill>
                <a:highlight>
                  <a:srgbClr val="FFFFFF"/>
                </a:highlight>
              </a:rPr>
              <a:t>Edge detector used to compute the second derivatives of an image, measuring the rate at which the first derivatives change. </a:t>
            </a:r>
            <a:endParaRPr sz="1700">
              <a:solidFill>
                <a:schemeClr val="dk1"/>
              </a:solidFill>
              <a:highlight>
                <a:srgbClr val="FFFFFF"/>
              </a:highlight>
            </a:endParaRPr>
          </a:p>
          <a:p>
            <a:pPr indent="0" lvl="0" marL="457200" rtl="0" algn="just">
              <a:lnSpc>
                <a:spcPct val="115000"/>
              </a:lnSpc>
              <a:spcBef>
                <a:spcPts val="0"/>
              </a:spcBef>
              <a:spcAft>
                <a:spcPts val="0"/>
              </a:spcAft>
              <a:buNone/>
            </a:pPr>
            <a:r>
              <a:rPr lang="en-US" sz="1700">
                <a:solidFill>
                  <a:schemeClr val="dk1"/>
                </a:solidFill>
                <a:highlight>
                  <a:srgbClr val="FFFFFF"/>
                </a:highlight>
              </a:rPr>
              <a:t>This determines if a change in adjacent pixel values is from an edge or continuous progression. </a:t>
            </a:r>
            <a:endParaRPr sz="1700">
              <a:solidFill>
                <a:schemeClr val="dk1"/>
              </a:solidFill>
              <a:highlight>
                <a:srgbClr val="FFFFFF"/>
              </a:highlight>
            </a:endParaRPr>
          </a:p>
          <a:p>
            <a:pPr indent="0" lvl="0" marL="457200" rtl="0" algn="just">
              <a:lnSpc>
                <a:spcPct val="115000"/>
              </a:lnSpc>
              <a:spcBef>
                <a:spcPts val="0"/>
              </a:spcBef>
              <a:spcAft>
                <a:spcPts val="0"/>
              </a:spcAft>
              <a:buNone/>
            </a:pPr>
            <a:r>
              <a:rPr lang="en-US" sz="1700">
                <a:solidFill>
                  <a:schemeClr val="dk1"/>
                </a:solidFill>
                <a:highlight>
                  <a:srgbClr val="FFFFFF"/>
                </a:highlight>
              </a:rPr>
              <a:t>Laplacian filter kernels usually contain negative values in a cross pattern, centered within the array. The corners are either zero or positive values. The center value can be either negative or positive.</a:t>
            </a:r>
            <a:endParaRPr sz="2000">
              <a:solidFill>
                <a:schemeClr val="dk1"/>
              </a:solidFill>
            </a:endParaRPr>
          </a:p>
          <a:p>
            <a:pPr indent="0" lvl="0" marL="0" rtl="0" algn="just">
              <a:lnSpc>
                <a:spcPct val="115000"/>
              </a:lnSpc>
              <a:spcBef>
                <a:spcPts val="0"/>
              </a:spcBef>
              <a:spcAft>
                <a:spcPts val="0"/>
              </a:spcAft>
              <a:buNone/>
            </a:pPr>
            <a:r>
              <a:rPr b="1" lang="en-US" sz="1600">
                <a:solidFill>
                  <a:schemeClr val="dk1"/>
                </a:solidFill>
              </a:rPr>
              <a:t>	</a:t>
            </a:r>
            <a:endParaRPr/>
          </a:p>
        </p:txBody>
      </p:sp>
      <p:pic>
        <p:nvPicPr>
          <p:cNvPr id="163" name="Google Shape;163;p21"/>
          <p:cNvPicPr preferRelativeResize="0"/>
          <p:nvPr/>
        </p:nvPicPr>
        <p:blipFill>
          <a:blip r:embed="rId3">
            <a:alphaModFix/>
          </a:blip>
          <a:stretch>
            <a:fillRect/>
          </a:stretch>
        </p:blipFill>
        <p:spPr>
          <a:xfrm>
            <a:off x="1044050" y="2471713"/>
            <a:ext cx="2723700" cy="1190325"/>
          </a:xfrm>
          <a:prstGeom prst="rect">
            <a:avLst/>
          </a:prstGeom>
          <a:noFill/>
          <a:ln cap="flat" cmpd="sng" w="12700">
            <a:solidFill>
              <a:srgbClr val="000000"/>
            </a:solidFill>
            <a:prstDash val="solid"/>
            <a:miter lim="8000"/>
            <a:headEnd len="sm" w="sm" type="none"/>
            <a:tailEnd len="sm" w="sm" type="none"/>
          </a:ln>
        </p:spPr>
      </p:pic>
      <p:pic>
        <p:nvPicPr>
          <p:cNvPr id="164" name="Google Shape;164;p21"/>
          <p:cNvPicPr preferRelativeResize="0"/>
          <p:nvPr/>
        </p:nvPicPr>
        <p:blipFill>
          <a:blip r:embed="rId4">
            <a:alphaModFix/>
          </a:blip>
          <a:stretch>
            <a:fillRect/>
          </a:stretch>
        </p:blipFill>
        <p:spPr>
          <a:xfrm>
            <a:off x="6448034" y="3197025"/>
            <a:ext cx="1689124" cy="915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2"/>
          <p:cNvSpPr txBox="1"/>
          <p:nvPr/>
        </p:nvSpPr>
        <p:spPr>
          <a:xfrm>
            <a:off x="559200" y="381000"/>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Clr>
                <a:schemeClr val="dk1"/>
              </a:buClr>
              <a:buSzPts val="1100"/>
              <a:buFont typeface="Arial"/>
              <a:buNone/>
            </a:pPr>
            <a:r>
              <a:rPr lang="en-US" sz="2700">
                <a:solidFill>
                  <a:schemeClr val="dk1"/>
                </a:solidFill>
                <a:latin typeface="Times New Roman"/>
                <a:ea typeface="Times New Roman"/>
                <a:cs typeface="Times New Roman"/>
                <a:sym typeface="Times New Roman"/>
              </a:rPr>
              <a:t>Extracting the body features using MediaPipe Pose</a:t>
            </a:r>
            <a:endParaRPr sz="32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t/>
            </a:r>
            <a:endParaRPr sz="2700">
              <a:latin typeface="Times New Roman"/>
              <a:ea typeface="Times New Roman"/>
              <a:cs typeface="Times New Roman"/>
              <a:sym typeface="Times New Roman"/>
            </a:endParaRPr>
          </a:p>
        </p:txBody>
      </p:sp>
      <p:sp>
        <p:nvSpPr>
          <p:cNvPr id="170" name="Google Shape;170;p22"/>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171" name="Google Shape;171;p22"/>
          <p:cNvSpPr txBox="1"/>
          <p:nvPr/>
        </p:nvSpPr>
        <p:spPr>
          <a:xfrm>
            <a:off x="559200" y="1259800"/>
            <a:ext cx="8025600" cy="3710400"/>
          </a:xfrm>
          <a:prstGeom prst="rect">
            <a:avLst/>
          </a:prstGeom>
          <a:noFill/>
          <a:ln>
            <a:noFill/>
          </a:ln>
        </p:spPr>
        <p:txBody>
          <a:bodyPr anchorCtr="0" anchor="t" bIns="91425" lIns="91425" spcFirstLastPara="1" rIns="91425" wrap="square" tIns="91425">
            <a:spAutoFit/>
          </a:bodyPr>
          <a:lstStyle/>
          <a:p>
            <a:pPr indent="-336550" lvl="0" marL="457200" rtl="0" algn="just">
              <a:lnSpc>
                <a:spcPct val="115000"/>
              </a:lnSpc>
              <a:spcBef>
                <a:spcPts val="0"/>
              </a:spcBef>
              <a:spcAft>
                <a:spcPts val="0"/>
              </a:spcAft>
              <a:buClr>
                <a:srgbClr val="0A0A23"/>
              </a:buClr>
              <a:buSzPts val="1700"/>
              <a:buChar char="●"/>
            </a:pPr>
            <a:r>
              <a:rPr lang="en-US" sz="1700">
                <a:solidFill>
                  <a:srgbClr val="0A0A23"/>
                </a:solidFill>
                <a:highlight>
                  <a:srgbClr val="FFFFFF"/>
                </a:highlight>
              </a:rPr>
              <a:t>MediaPipe Pose is a ML solution for high-fidelity body pose tracking, inferring 33 3D landmarks and background segmentation masks on the whole body from RGB video frames utilizing BlazePose(a pose detection model developed by Google that can compute (x,y,z) coordinates of 33 skeleton key points). </a:t>
            </a:r>
            <a:endParaRPr sz="1700">
              <a:solidFill>
                <a:srgbClr val="0A0A23"/>
              </a:solidFill>
              <a:highlight>
                <a:srgbClr val="FFFFFF"/>
              </a:highlight>
            </a:endParaRPr>
          </a:p>
          <a:p>
            <a:pPr indent="0" lvl="0" marL="457200" rtl="0" algn="just">
              <a:lnSpc>
                <a:spcPct val="115000"/>
              </a:lnSpc>
              <a:spcBef>
                <a:spcPts val="0"/>
              </a:spcBef>
              <a:spcAft>
                <a:spcPts val="0"/>
              </a:spcAft>
              <a:buClr>
                <a:schemeClr val="dk1"/>
              </a:buClr>
              <a:buSzPts val="1100"/>
              <a:buFont typeface="Arial"/>
              <a:buNone/>
            </a:pPr>
            <a:r>
              <a:t/>
            </a:r>
            <a:endParaRPr sz="1700">
              <a:solidFill>
                <a:srgbClr val="0A0A23"/>
              </a:solidFill>
              <a:highlight>
                <a:srgbClr val="FFFFFF"/>
              </a:highlight>
            </a:endParaRPr>
          </a:p>
          <a:p>
            <a:pPr indent="-336550" lvl="0" marL="457200" rtl="0" algn="just">
              <a:lnSpc>
                <a:spcPct val="115000"/>
              </a:lnSpc>
              <a:spcBef>
                <a:spcPts val="0"/>
              </a:spcBef>
              <a:spcAft>
                <a:spcPts val="0"/>
              </a:spcAft>
              <a:buClr>
                <a:srgbClr val="0A0A23"/>
              </a:buClr>
              <a:buSzPts val="1700"/>
              <a:buChar char="●"/>
            </a:pPr>
            <a:r>
              <a:rPr lang="en-US" sz="1700">
                <a:solidFill>
                  <a:srgbClr val="0A0A23"/>
                </a:solidFill>
                <a:highlight>
                  <a:srgbClr val="FFFFFF"/>
                </a:highlight>
              </a:rPr>
              <a:t>Pose detection works best when the subject’s entire body is visible in the frame, but it also detects a partial body pose. In that case the landmarks that are not recognized are assigned coordinates outside of the image.</a:t>
            </a:r>
            <a:endParaRPr sz="1700">
              <a:solidFill>
                <a:srgbClr val="0A0A23"/>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b="1" sz="1700">
              <a:solidFill>
                <a:srgbClr val="5C5962"/>
              </a:solidFill>
              <a:highlight>
                <a:srgbClr val="FFFFFF"/>
              </a:highlight>
            </a:endParaRPr>
          </a:p>
          <a:p>
            <a:pPr indent="0" lvl="0" marL="457200" rtl="0" algn="l">
              <a:lnSpc>
                <a:spcPct val="115000"/>
              </a:lnSpc>
              <a:spcBef>
                <a:spcPts val="0"/>
              </a:spcBef>
              <a:spcAft>
                <a:spcPts val="0"/>
              </a:spcAft>
              <a:buNone/>
            </a:pPr>
            <a:r>
              <a:t/>
            </a:r>
            <a:endParaRPr sz="1700">
              <a:solidFill>
                <a:srgbClr val="0A0A23"/>
              </a:solidFill>
              <a:highlight>
                <a:srgbClr val="FFFFFF"/>
              </a:highlight>
            </a:endParaRPr>
          </a:p>
          <a:p>
            <a:pPr indent="0" lvl="0" marL="0" rtl="0" algn="l">
              <a:spcBef>
                <a:spcPts val="0"/>
              </a:spcBef>
              <a:spcAft>
                <a:spcPts val="0"/>
              </a:spcAft>
              <a:buNone/>
            </a:pPr>
            <a:r>
              <a:t/>
            </a:r>
            <a:endParaRPr/>
          </a:p>
        </p:txBody>
      </p:sp>
      <p:pic>
        <p:nvPicPr>
          <p:cNvPr id="172" name="Google Shape;172;p22"/>
          <p:cNvPicPr preferRelativeResize="0"/>
          <p:nvPr/>
        </p:nvPicPr>
        <p:blipFill>
          <a:blip r:embed="rId3">
            <a:alphaModFix/>
          </a:blip>
          <a:stretch>
            <a:fillRect/>
          </a:stretch>
        </p:blipFill>
        <p:spPr>
          <a:xfrm>
            <a:off x="2545650" y="4098275"/>
            <a:ext cx="3667874" cy="20810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3"/>
          <p:cNvSpPr txBox="1"/>
          <p:nvPr/>
        </p:nvSpPr>
        <p:spPr>
          <a:xfrm>
            <a:off x="526450" y="253325"/>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2700">
                <a:latin typeface="Times New Roman"/>
                <a:ea typeface="Times New Roman"/>
                <a:cs typeface="Times New Roman"/>
                <a:sym typeface="Times New Roman"/>
              </a:rPr>
              <a:t>Extracting the body features using MediaPipe Pose</a:t>
            </a:r>
            <a:endParaRPr sz="2700">
              <a:latin typeface="Times New Roman"/>
              <a:ea typeface="Times New Roman"/>
              <a:cs typeface="Times New Roman"/>
              <a:sym typeface="Times New Roman"/>
            </a:endParaRPr>
          </a:p>
        </p:txBody>
      </p:sp>
      <p:sp>
        <p:nvSpPr>
          <p:cNvPr id="178" name="Google Shape;178;p23"/>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179" name="Google Shape;179;p23"/>
          <p:cNvSpPr txBox="1"/>
          <p:nvPr/>
        </p:nvSpPr>
        <p:spPr>
          <a:xfrm>
            <a:off x="665100" y="1226750"/>
            <a:ext cx="8025600" cy="310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t/>
            </a:r>
            <a:endParaRPr b="1" sz="1700">
              <a:solidFill>
                <a:srgbClr val="5C5962"/>
              </a:solidFill>
              <a:highlight>
                <a:srgbClr val="FFFFFF"/>
              </a:highlight>
            </a:endParaRPr>
          </a:p>
          <a:p>
            <a:pPr indent="457200" lvl="0" marL="0" rtl="0" algn="l">
              <a:lnSpc>
                <a:spcPct val="115000"/>
              </a:lnSpc>
              <a:spcBef>
                <a:spcPts val="0"/>
              </a:spcBef>
              <a:spcAft>
                <a:spcPts val="0"/>
              </a:spcAft>
              <a:buClr>
                <a:schemeClr val="dk1"/>
              </a:buClr>
              <a:buSzPts val="1100"/>
              <a:buFont typeface="Arial"/>
              <a:buNone/>
            </a:pPr>
            <a:r>
              <a:rPr b="1" lang="en-US" sz="1700">
                <a:solidFill>
                  <a:srgbClr val="0A0A23"/>
                </a:solidFill>
                <a:highlight>
                  <a:srgbClr val="FFFFFF"/>
                </a:highlight>
              </a:rPr>
              <a:t>SEGMENTATION_MASK</a:t>
            </a:r>
            <a:endParaRPr b="1" sz="1700">
              <a:solidFill>
                <a:srgbClr val="0A0A23"/>
              </a:solidFill>
              <a:highlight>
                <a:srgbClr val="FFFFFF"/>
              </a:highlight>
            </a:endParaRPr>
          </a:p>
          <a:p>
            <a:pPr indent="457200" lvl="0" marL="0" rtl="0" algn="l">
              <a:lnSpc>
                <a:spcPct val="115000"/>
              </a:lnSpc>
              <a:spcBef>
                <a:spcPts val="0"/>
              </a:spcBef>
              <a:spcAft>
                <a:spcPts val="0"/>
              </a:spcAft>
              <a:buClr>
                <a:schemeClr val="dk1"/>
              </a:buClr>
              <a:buSzPts val="1100"/>
              <a:buFont typeface="Arial"/>
              <a:buNone/>
            </a:pPr>
            <a:r>
              <a:t/>
            </a:r>
            <a:endParaRPr b="1" sz="1700">
              <a:solidFill>
                <a:srgbClr val="0A0A23"/>
              </a:solidFill>
              <a:highlight>
                <a:srgbClr val="FFFFFF"/>
              </a:highlight>
            </a:endParaRPr>
          </a:p>
          <a:p>
            <a:pPr indent="-336550" lvl="0" marL="457200" rtl="0" algn="l">
              <a:lnSpc>
                <a:spcPct val="115000"/>
              </a:lnSpc>
              <a:spcBef>
                <a:spcPts val="0"/>
              </a:spcBef>
              <a:spcAft>
                <a:spcPts val="0"/>
              </a:spcAft>
              <a:buClr>
                <a:srgbClr val="0A0A23"/>
              </a:buClr>
              <a:buSzPts val="1700"/>
              <a:buChar char="●"/>
            </a:pPr>
            <a:r>
              <a:rPr lang="en-US" sz="1700">
                <a:solidFill>
                  <a:srgbClr val="0A0A23"/>
                </a:solidFill>
                <a:highlight>
                  <a:srgbClr val="FFFFFF"/>
                </a:highlight>
              </a:rPr>
              <a:t>The mask has the same width and height as the input image, and contains values in [0.0, 1.0] where 1.0 and 0.0 indicate “human” and “background” pixel respectively.</a:t>
            </a:r>
            <a:endParaRPr sz="1700">
              <a:solidFill>
                <a:srgbClr val="0A0A23"/>
              </a:solidFill>
              <a:highlight>
                <a:srgbClr val="FFFFFF"/>
              </a:highlight>
            </a:endParaRPr>
          </a:p>
          <a:p>
            <a:pPr indent="0" lvl="0" marL="0" rtl="0" algn="l">
              <a:lnSpc>
                <a:spcPct val="115000"/>
              </a:lnSpc>
              <a:spcBef>
                <a:spcPts val="0"/>
              </a:spcBef>
              <a:spcAft>
                <a:spcPts val="0"/>
              </a:spcAft>
              <a:buNone/>
            </a:pPr>
            <a:r>
              <a:t/>
            </a:r>
            <a:endParaRPr sz="1700">
              <a:solidFill>
                <a:srgbClr val="0A0A23"/>
              </a:solidFill>
              <a:highlight>
                <a:srgbClr val="FFFFFF"/>
              </a:highlight>
            </a:endParaRPr>
          </a:p>
          <a:p>
            <a:pPr indent="0" lvl="0" marL="0" rtl="0" algn="l">
              <a:lnSpc>
                <a:spcPct val="115000"/>
              </a:lnSpc>
              <a:spcBef>
                <a:spcPts val="0"/>
              </a:spcBef>
              <a:spcAft>
                <a:spcPts val="0"/>
              </a:spcAft>
              <a:buNone/>
            </a:pPr>
            <a:r>
              <a:t/>
            </a:r>
            <a:endParaRPr sz="1700">
              <a:solidFill>
                <a:srgbClr val="0A0A23"/>
              </a:solidFill>
              <a:highlight>
                <a:srgbClr val="FFFFFF"/>
              </a:highlight>
            </a:endParaRPr>
          </a:p>
          <a:p>
            <a:pPr indent="0" lvl="0" marL="0" rtl="0" algn="l">
              <a:lnSpc>
                <a:spcPct val="115000"/>
              </a:lnSpc>
              <a:spcBef>
                <a:spcPts val="0"/>
              </a:spcBef>
              <a:spcAft>
                <a:spcPts val="0"/>
              </a:spcAft>
              <a:buNone/>
            </a:pPr>
            <a:r>
              <a:t/>
            </a:r>
            <a:endParaRPr sz="1700">
              <a:solidFill>
                <a:srgbClr val="0A0A23"/>
              </a:solidFill>
              <a:highlight>
                <a:srgbClr val="FFFFFF"/>
              </a:highlight>
            </a:endParaRPr>
          </a:p>
          <a:p>
            <a:pPr indent="0" lvl="0" marL="0" rtl="0" algn="l">
              <a:spcBef>
                <a:spcPts val="0"/>
              </a:spcBef>
              <a:spcAft>
                <a:spcPts val="0"/>
              </a:spcAft>
              <a:buNone/>
            </a:pPr>
            <a:r>
              <a:t/>
            </a:r>
            <a:endParaRPr/>
          </a:p>
        </p:txBody>
      </p:sp>
      <p:pic>
        <p:nvPicPr>
          <p:cNvPr id="180" name="Google Shape;180;p23"/>
          <p:cNvPicPr preferRelativeResize="0"/>
          <p:nvPr/>
        </p:nvPicPr>
        <p:blipFill>
          <a:blip r:embed="rId3">
            <a:alphaModFix/>
          </a:blip>
          <a:stretch>
            <a:fillRect/>
          </a:stretch>
        </p:blipFill>
        <p:spPr>
          <a:xfrm>
            <a:off x="2588075" y="3305050"/>
            <a:ext cx="3972475" cy="2967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4"/>
          <p:cNvSpPr txBox="1"/>
          <p:nvPr/>
        </p:nvSpPr>
        <p:spPr>
          <a:xfrm>
            <a:off x="526450" y="253325"/>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Clr>
                <a:schemeClr val="dk1"/>
              </a:buClr>
              <a:buSzPts val="1100"/>
              <a:buFont typeface="Arial"/>
              <a:buNone/>
            </a:pPr>
            <a:r>
              <a:rPr lang="en-US" sz="2700">
                <a:solidFill>
                  <a:schemeClr val="dk1"/>
                </a:solidFill>
                <a:latin typeface="Times New Roman"/>
                <a:ea typeface="Times New Roman"/>
                <a:cs typeface="Times New Roman"/>
                <a:sym typeface="Times New Roman"/>
              </a:rPr>
              <a:t>Extracting the body features using MediaPipe Pose</a:t>
            </a:r>
            <a:endParaRPr sz="3200">
              <a:latin typeface="Times New Roman"/>
              <a:ea typeface="Times New Roman"/>
              <a:cs typeface="Times New Roman"/>
              <a:sym typeface="Times New Roman"/>
            </a:endParaRPr>
          </a:p>
        </p:txBody>
      </p:sp>
      <p:sp>
        <p:nvSpPr>
          <p:cNvPr id="186" name="Google Shape;186;p24"/>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187" name="Google Shape;187;p24"/>
          <p:cNvSpPr txBox="1"/>
          <p:nvPr/>
        </p:nvSpPr>
        <p:spPr>
          <a:xfrm>
            <a:off x="581050" y="1282275"/>
            <a:ext cx="8262000" cy="31617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0"/>
              </a:spcBef>
              <a:spcAft>
                <a:spcPts val="0"/>
              </a:spcAft>
              <a:buClr>
                <a:schemeClr val="dk1"/>
              </a:buClr>
              <a:buSzPts val="1100"/>
              <a:buFont typeface="Arial"/>
              <a:buNone/>
            </a:pPr>
            <a:r>
              <a:rPr b="1" lang="en-US" sz="1700">
                <a:solidFill>
                  <a:srgbClr val="0A0A23"/>
                </a:solidFill>
                <a:highlight>
                  <a:srgbClr val="FFFFFF"/>
                </a:highlight>
              </a:rPr>
              <a:t>OUTPUT</a:t>
            </a:r>
            <a:r>
              <a:rPr b="1" lang="en-US" sz="1700">
                <a:solidFill>
                  <a:srgbClr val="5C5962"/>
                </a:solidFill>
                <a:highlight>
                  <a:srgbClr val="FFFFFF"/>
                </a:highlight>
              </a:rPr>
              <a:t>: </a:t>
            </a:r>
            <a:r>
              <a:rPr lang="en-US" sz="1700">
                <a:solidFill>
                  <a:srgbClr val="0A0A23"/>
                </a:solidFill>
                <a:highlight>
                  <a:srgbClr val="FFFFFF"/>
                </a:highlight>
              </a:rPr>
              <a:t>POSE_LANDMARKS</a:t>
            </a:r>
            <a:endParaRPr sz="1700">
              <a:solidFill>
                <a:srgbClr val="0A0A23"/>
              </a:solidFill>
              <a:highlight>
                <a:srgbClr val="FFFFFF"/>
              </a:highlight>
            </a:endParaRPr>
          </a:p>
          <a:p>
            <a:pPr indent="-336550" lvl="0" marL="457200" rtl="0" algn="l">
              <a:lnSpc>
                <a:spcPct val="115000"/>
              </a:lnSpc>
              <a:spcBef>
                <a:spcPts val="1200"/>
              </a:spcBef>
              <a:spcAft>
                <a:spcPts val="0"/>
              </a:spcAft>
              <a:buClr>
                <a:srgbClr val="0A0A23"/>
              </a:buClr>
              <a:buSzPts val="1700"/>
              <a:buChar char="●"/>
            </a:pPr>
            <a:r>
              <a:rPr lang="en-US" sz="1700">
                <a:solidFill>
                  <a:srgbClr val="0A0A23"/>
                </a:solidFill>
                <a:highlight>
                  <a:srgbClr val="FFFFFF"/>
                </a:highlight>
              </a:rPr>
              <a:t>A list of pose landmarks. Each landmark consists of the following:</a:t>
            </a:r>
            <a:endParaRPr sz="1700">
              <a:solidFill>
                <a:srgbClr val="0A0A23"/>
              </a:solidFill>
              <a:highlight>
                <a:srgbClr val="FFFFFF"/>
              </a:highlight>
            </a:endParaRPr>
          </a:p>
          <a:p>
            <a:pPr indent="-336550" lvl="0" marL="457200" rtl="0" algn="l">
              <a:lnSpc>
                <a:spcPct val="115000"/>
              </a:lnSpc>
              <a:spcBef>
                <a:spcPts val="0"/>
              </a:spcBef>
              <a:spcAft>
                <a:spcPts val="0"/>
              </a:spcAft>
              <a:buClr>
                <a:srgbClr val="0A0A23"/>
              </a:buClr>
              <a:buSzPts val="1700"/>
              <a:buChar char="●"/>
            </a:pPr>
            <a:r>
              <a:rPr lang="en-US" sz="1700">
                <a:solidFill>
                  <a:srgbClr val="0A0A23"/>
                </a:solidFill>
                <a:highlight>
                  <a:srgbClr val="FFFFFF"/>
                </a:highlight>
              </a:rPr>
              <a:t>x and y: Landmark coordinates normalized to [0.0, 1.0] by the image width and height respectively.</a:t>
            </a:r>
            <a:endParaRPr sz="1700">
              <a:solidFill>
                <a:srgbClr val="0A0A23"/>
              </a:solidFill>
              <a:highlight>
                <a:srgbClr val="FFFFFF"/>
              </a:highlight>
            </a:endParaRPr>
          </a:p>
          <a:p>
            <a:pPr indent="-336550" lvl="0" marL="457200" rtl="0" algn="l">
              <a:lnSpc>
                <a:spcPct val="115000"/>
              </a:lnSpc>
              <a:spcBef>
                <a:spcPts val="0"/>
              </a:spcBef>
              <a:spcAft>
                <a:spcPts val="0"/>
              </a:spcAft>
              <a:buClr>
                <a:srgbClr val="0A0A23"/>
              </a:buClr>
              <a:buSzPts val="1700"/>
              <a:buChar char="●"/>
            </a:pPr>
            <a:r>
              <a:rPr lang="en-US" sz="1700">
                <a:solidFill>
                  <a:srgbClr val="0A0A23"/>
                </a:solidFill>
                <a:highlight>
                  <a:srgbClr val="FFFFFF"/>
                </a:highlight>
              </a:rPr>
              <a:t>z: Represents the landmark depth with the depth at the midpoint of hips being the origin, and the smaller the value the closer the landmark is to the camera. </a:t>
            </a:r>
            <a:endParaRPr sz="1700">
              <a:solidFill>
                <a:srgbClr val="0A0A23"/>
              </a:solidFill>
              <a:highlight>
                <a:srgbClr val="FFFFFF"/>
              </a:highlight>
            </a:endParaRPr>
          </a:p>
          <a:p>
            <a:pPr indent="-336550" lvl="0" marL="457200" rtl="0" algn="l">
              <a:lnSpc>
                <a:spcPct val="115000"/>
              </a:lnSpc>
              <a:spcBef>
                <a:spcPts val="0"/>
              </a:spcBef>
              <a:spcAft>
                <a:spcPts val="0"/>
              </a:spcAft>
              <a:buClr>
                <a:srgbClr val="0A0A23"/>
              </a:buClr>
              <a:buSzPts val="1700"/>
              <a:buChar char="●"/>
            </a:pPr>
            <a:r>
              <a:rPr lang="en-US" sz="1700">
                <a:solidFill>
                  <a:srgbClr val="0A0A23"/>
                </a:solidFill>
                <a:highlight>
                  <a:srgbClr val="FFFFFF"/>
                </a:highlight>
              </a:rPr>
              <a:t>visibility: A value in [0.0, 1.0] indicating the likelihood of the landmark being visible in the image.</a:t>
            </a:r>
            <a:endParaRPr sz="1700">
              <a:solidFill>
                <a:srgbClr val="0A0A23"/>
              </a:solidFill>
              <a:highlight>
                <a:srgbClr val="FFFFFF"/>
              </a:highlight>
            </a:endParaRPr>
          </a:p>
          <a:p>
            <a:pPr indent="0" lvl="0" marL="457200" rtl="0" algn="l">
              <a:lnSpc>
                <a:spcPct val="115000"/>
              </a:lnSpc>
              <a:spcBef>
                <a:spcPts val="1200"/>
              </a:spcBef>
              <a:spcAft>
                <a:spcPts val="1200"/>
              </a:spcAft>
              <a:buNone/>
            </a:pPr>
            <a:r>
              <a:t/>
            </a:r>
            <a:endParaRPr sz="1700"/>
          </a:p>
        </p:txBody>
      </p:sp>
      <p:pic>
        <p:nvPicPr>
          <p:cNvPr id="188" name="Google Shape;188;p24"/>
          <p:cNvPicPr preferRelativeResize="0"/>
          <p:nvPr/>
        </p:nvPicPr>
        <p:blipFill>
          <a:blip r:embed="rId3">
            <a:alphaModFix/>
          </a:blip>
          <a:stretch>
            <a:fillRect/>
          </a:stretch>
        </p:blipFill>
        <p:spPr>
          <a:xfrm>
            <a:off x="2604000" y="3976074"/>
            <a:ext cx="3936000" cy="2232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5"/>
          <p:cNvSpPr txBox="1"/>
          <p:nvPr/>
        </p:nvSpPr>
        <p:spPr>
          <a:xfrm>
            <a:off x="526450" y="253325"/>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ML Classifier and Feedback</a:t>
            </a:r>
            <a:endParaRPr sz="3200">
              <a:latin typeface="Times New Roman"/>
              <a:ea typeface="Times New Roman"/>
              <a:cs typeface="Times New Roman"/>
              <a:sym typeface="Times New Roman"/>
            </a:endParaRPr>
          </a:p>
        </p:txBody>
      </p:sp>
      <p:sp>
        <p:nvSpPr>
          <p:cNvPr id="194" name="Google Shape;194;p25"/>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195" name="Google Shape;195;p25"/>
          <p:cNvSpPr txBox="1"/>
          <p:nvPr/>
        </p:nvSpPr>
        <p:spPr>
          <a:xfrm>
            <a:off x="526450" y="1684925"/>
            <a:ext cx="8371200" cy="37566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b="1" lang="en-US" sz="1700">
                <a:solidFill>
                  <a:srgbClr val="0A0A23"/>
                </a:solidFill>
                <a:highlight>
                  <a:schemeClr val="lt1"/>
                </a:highlight>
              </a:rPr>
              <a:t>Computing angles at joints:</a:t>
            </a:r>
            <a:endParaRPr b="1" sz="1700">
              <a:solidFill>
                <a:srgbClr val="0A0A23"/>
              </a:solidFill>
              <a:highlight>
                <a:schemeClr val="lt1"/>
              </a:highlight>
            </a:endParaRPr>
          </a:p>
          <a:p>
            <a:pPr indent="-336550" lvl="0" marL="914400" rtl="0" algn="l">
              <a:lnSpc>
                <a:spcPct val="115000"/>
              </a:lnSpc>
              <a:spcBef>
                <a:spcPts val="0"/>
              </a:spcBef>
              <a:spcAft>
                <a:spcPts val="0"/>
              </a:spcAft>
              <a:buClr>
                <a:srgbClr val="0A0A23"/>
              </a:buClr>
              <a:buSzPts val="1700"/>
              <a:buChar char="●"/>
            </a:pPr>
            <a:r>
              <a:rPr lang="en-US" sz="1700">
                <a:solidFill>
                  <a:srgbClr val="0A0A23"/>
                </a:solidFill>
                <a:highlight>
                  <a:schemeClr val="lt1"/>
                </a:highlight>
              </a:rPr>
              <a:t>Key angles at ( knee , elbow , shoulder , ankle ) are calculated from the points extracted and labelled with respective Asana name</a:t>
            </a:r>
            <a:endParaRPr sz="1700">
              <a:solidFill>
                <a:srgbClr val="0A0A23"/>
              </a:solidFill>
              <a:highlight>
                <a:schemeClr val="lt1"/>
              </a:highlight>
            </a:endParaRPr>
          </a:p>
          <a:p>
            <a:pPr indent="-336550" lvl="0" marL="914400" rtl="0" algn="l">
              <a:lnSpc>
                <a:spcPct val="115000"/>
              </a:lnSpc>
              <a:spcBef>
                <a:spcPts val="0"/>
              </a:spcBef>
              <a:spcAft>
                <a:spcPts val="0"/>
              </a:spcAft>
              <a:buClr>
                <a:srgbClr val="0A0A23"/>
              </a:buClr>
              <a:buSzPts val="1700"/>
              <a:buChar char="●"/>
            </a:pPr>
            <a:r>
              <a:rPr lang="en-US" sz="1700">
                <a:solidFill>
                  <a:srgbClr val="0A0A23"/>
                </a:solidFill>
                <a:highlight>
                  <a:schemeClr val="lt1"/>
                </a:highlight>
              </a:rPr>
              <a:t>Angle between a pair of lines having direction  a1,b1,c1 and a2,b2,c2 are given by</a:t>
            </a:r>
            <a:endParaRPr sz="1700">
              <a:solidFill>
                <a:srgbClr val="0A0A23"/>
              </a:solidFill>
              <a:highlight>
                <a:schemeClr val="lt1"/>
              </a:highlight>
            </a:endParaRPr>
          </a:p>
          <a:p>
            <a:pPr indent="0" lvl="0" marL="1371600" rtl="0" algn="l">
              <a:lnSpc>
                <a:spcPct val="115000"/>
              </a:lnSpc>
              <a:spcBef>
                <a:spcPts val="0"/>
              </a:spcBef>
              <a:spcAft>
                <a:spcPts val="0"/>
              </a:spcAft>
              <a:buNone/>
            </a:pPr>
            <a:r>
              <a:t/>
            </a:r>
            <a:endParaRPr sz="1700">
              <a:solidFill>
                <a:srgbClr val="0A0A23"/>
              </a:solidFill>
              <a:highlight>
                <a:schemeClr val="lt1"/>
              </a:highlight>
            </a:endParaRPr>
          </a:p>
          <a:p>
            <a:pPr indent="0" lvl="0" marL="0" rtl="0" algn="l">
              <a:lnSpc>
                <a:spcPct val="115000"/>
              </a:lnSpc>
              <a:spcBef>
                <a:spcPts val="0"/>
              </a:spcBef>
              <a:spcAft>
                <a:spcPts val="0"/>
              </a:spcAft>
              <a:buNone/>
            </a:pPr>
            <a:r>
              <a:t/>
            </a:r>
            <a:endParaRPr b="1" sz="1700">
              <a:solidFill>
                <a:srgbClr val="0A0A23"/>
              </a:solidFill>
              <a:highlight>
                <a:schemeClr val="lt1"/>
              </a:highlight>
            </a:endParaRPr>
          </a:p>
          <a:p>
            <a:pPr indent="0" lvl="0" marL="0" rtl="0" algn="l">
              <a:lnSpc>
                <a:spcPct val="115000"/>
              </a:lnSpc>
              <a:spcBef>
                <a:spcPts val="0"/>
              </a:spcBef>
              <a:spcAft>
                <a:spcPts val="0"/>
              </a:spcAft>
              <a:buNone/>
            </a:pPr>
            <a:r>
              <a:rPr lang="en-US" sz="1700">
                <a:solidFill>
                  <a:schemeClr val="dk1"/>
                </a:solidFill>
              </a:rPr>
              <a:t>	</a:t>
            </a:r>
            <a:endParaRPr sz="1700">
              <a:solidFill>
                <a:schemeClr val="dk1"/>
              </a:solidFill>
            </a:endParaRPr>
          </a:p>
          <a:p>
            <a:pPr indent="0" lvl="0" marL="0" rtl="0" algn="l">
              <a:lnSpc>
                <a:spcPct val="115000"/>
              </a:lnSpc>
              <a:spcBef>
                <a:spcPts val="0"/>
              </a:spcBef>
              <a:spcAft>
                <a:spcPts val="0"/>
              </a:spcAft>
              <a:buNone/>
            </a:pPr>
            <a:r>
              <a:t/>
            </a:r>
            <a:endParaRPr sz="1700">
              <a:solidFill>
                <a:schemeClr val="dk1"/>
              </a:solidFill>
            </a:endParaRPr>
          </a:p>
          <a:p>
            <a:pPr indent="0" lvl="0" marL="0" rtl="0" algn="l">
              <a:lnSpc>
                <a:spcPct val="115000"/>
              </a:lnSpc>
              <a:spcBef>
                <a:spcPts val="0"/>
              </a:spcBef>
              <a:spcAft>
                <a:spcPts val="0"/>
              </a:spcAft>
              <a:buNone/>
            </a:pPr>
            <a:r>
              <a:t/>
            </a:r>
            <a:endParaRPr sz="1700">
              <a:solidFill>
                <a:schemeClr val="dk1"/>
              </a:solidFill>
            </a:endParaRPr>
          </a:p>
          <a:p>
            <a:pPr indent="0" lvl="0" marL="0" rtl="0" algn="l">
              <a:lnSpc>
                <a:spcPct val="115000"/>
              </a:lnSpc>
              <a:spcBef>
                <a:spcPts val="0"/>
              </a:spcBef>
              <a:spcAft>
                <a:spcPts val="0"/>
              </a:spcAft>
              <a:buNone/>
            </a:pPr>
            <a:r>
              <a:t/>
            </a:r>
            <a:endParaRPr sz="1700">
              <a:solidFill>
                <a:schemeClr val="dk1"/>
              </a:solidFill>
            </a:endParaRPr>
          </a:p>
          <a:p>
            <a:pPr indent="0" lvl="0" marL="0" rtl="0" algn="l">
              <a:lnSpc>
                <a:spcPct val="115000"/>
              </a:lnSpc>
              <a:spcBef>
                <a:spcPts val="0"/>
              </a:spcBef>
              <a:spcAft>
                <a:spcPts val="0"/>
              </a:spcAft>
              <a:buNone/>
            </a:pPr>
            <a:r>
              <a:t/>
            </a:r>
            <a:endParaRPr sz="1700">
              <a:solidFill>
                <a:schemeClr val="dk1"/>
              </a:solidFill>
            </a:endParaRPr>
          </a:p>
        </p:txBody>
      </p:sp>
      <p:pic>
        <p:nvPicPr>
          <p:cNvPr id="196" name="Google Shape;196;p25"/>
          <p:cNvPicPr preferRelativeResize="0"/>
          <p:nvPr/>
        </p:nvPicPr>
        <p:blipFill>
          <a:blip r:embed="rId3">
            <a:alphaModFix/>
          </a:blip>
          <a:stretch>
            <a:fillRect/>
          </a:stretch>
        </p:blipFill>
        <p:spPr>
          <a:xfrm>
            <a:off x="4314826" y="3684975"/>
            <a:ext cx="3802051" cy="2534099"/>
          </a:xfrm>
          <a:prstGeom prst="rect">
            <a:avLst/>
          </a:prstGeom>
          <a:noFill/>
          <a:ln>
            <a:noFill/>
          </a:ln>
        </p:spPr>
      </p:pic>
      <p:pic>
        <p:nvPicPr>
          <p:cNvPr id="197" name="Google Shape;197;p25"/>
          <p:cNvPicPr preferRelativeResize="0"/>
          <p:nvPr/>
        </p:nvPicPr>
        <p:blipFill>
          <a:blip r:embed="rId4">
            <a:alphaModFix/>
          </a:blip>
          <a:stretch>
            <a:fillRect/>
          </a:stretch>
        </p:blipFill>
        <p:spPr>
          <a:xfrm>
            <a:off x="526450" y="3496588"/>
            <a:ext cx="3743325" cy="9239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6"/>
          <p:cNvSpPr txBox="1"/>
          <p:nvPr/>
        </p:nvSpPr>
        <p:spPr>
          <a:xfrm>
            <a:off x="526450" y="253325"/>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ML Classifier and Feedback</a:t>
            </a:r>
            <a:endParaRPr sz="3200">
              <a:latin typeface="Times New Roman"/>
              <a:ea typeface="Times New Roman"/>
              <a:cs typeface="Times New Roman"/>
              <a:sym typeface="Times New Roman"/>
            </a:endParaRPr>
          </a:p>
        </p:txBody>
      </p:sp>
      <p:sp>
        <p:nvSpPr>
          <p:cNvPr id="203" name="Google Shape;203;p26"/>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204" name="Google Shape;204;p26"/>
          <p:cNvSpPr txBox="1"/>
          <p:nvPr/>
        </p:nvSpPr>
        <p:spPr>
          <a:xfrm>
            <a:off x="386388" y="1225200"/>
            <a:ext cx="8371200" cy="34557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b="1" lang="en-US" sz="1700">
                <a:solidFill>
                  <a:srgbClr val="0A0A23"/>
                </a:solidFill>
                <a:highlight>
                  <a:schemeClr val="lt1"/>
                </a:highlight>
              </a:rPr>
              <a:t>Finding the Best fit ML model</a:t>
            </a:r>
            <a:r>
              <a:rPr b="1" lang="en-US" sz="1700">
                <a:solidFill>
                  <a:srgbClr val="0A0A23"/>
                </a:solidFill>
                <a:highlight>
                  <a:schemeClr val="lt1"/>
                </a:highlight>
              </a:rPr>
              <a:t>:</a:t>
            </a:r>
            <a:endParaRPr b="1" sz="1700">
              <a:solidFill>
                <a:srgbClr val="0A0A23"/>
              </a:solidFill>
              <a:highlight>
                <a:schemeClr val="lt1"/>
              </a:highlight>
            </a:endParaRPr>
          </a:p>
          <a:p>
            <a:pPr indent="-336550" lvl="0" marL="914400" rtl="0" algn="just">
              <a:lnSpc>
                <a:spcPct val="115000"/>
              </a:lnSpc>
              <a:spcBef>
                <a:spcPts val="0"/>
              </a:spcBef>
              <a:spcAft>
                <a:spcPts val="0"/>
              </a:spcAft>
              <a:buClr>
                <a:schemeClr val="dk1"/>
              </a:buClr>
              <a:buSzPts val="1700"/>
              <a:buChar char="●"/>
            </a:pPr>
            <a:r>
              <a:rPr lang="en-US" sz="1700">
                <a:solidFill>
                  <a:schemeClr val="dk1"/>
                </a:solidFill>
              </a:rPr>
              <a:t>Train and test machine learning algorithms (Random Forest, SVC, Decision Tree,and KNN etc ) using the data generated to find which model best fits .</a:t>
            </a:r>
            <a:endParaRPr sz="1700">
              <a:solidFill>
                <a:schemeClr val="dk1"/>
              </a:solidFill>
            </a:endParaRPr>
          </a:p>
          <a:p>
            <a:pPr indent="0" lvl="0" marL="0" rtl="0" algn="just">
              <a:lnSpc>
                <a:spcPct val="115000"/>
              </a:lnSpc>
              <a:spcBef>
                <a:spcPts val="0"/>
              </a:spcBef>
              <a:spcAft>
                <a:spcPts val="0"/>
              </a:spcAft>
              <a:buNone/>
            </a:pPr>
            <a:r>
              <a:rPr b="1" lang="en-US" sz="1700">
                <a:solidFill>
                  <a:schemeClr val="dk1"/>
                </a:solidFill>
              </a:rPr>
              <a:t>        ML Classifier and feedback :</a:t>
            </a:r>
            <a:endParaRPr b="1" sz="1700">
              <a:solidFill>
                <a:schemeClr val="dk1"/>
              </a:solidFill>
            </a:endParaRPr>
          </a:p>
          <a:p>
            <a:pPr indent="-336550" lvl="0" marL="914400" rtl="0" algn="just">
              <a:lnSpc>
                <a:spcPct val="115000"/>
              </a:lnSpc>
              <a:spcBef>
                <a:spcPts val="0"/>
              </a:spcBef>
              <a:spcAft>
                <a:spcPts val="0"/>
              </a:spcAft>
              <a:buClr>
                <a:schemeClr val="dk1"/>
              </a:buClr>
              <a:buSzPts val="1700"/>
              <a:buChar char="●"/>
            </a:pPr>
            <a:r>
              <a:rPr lang="en-US" sz="1700">
                <a:solidFill>
                  <a:schemeClr val="dk1"/>
                </a:solidFill>
              </a:rPr>
              <a:t>The yoga pose performed by user is classified into any one of the pretrained asana using machine learning algorithm </a:t>
            </a:r>
            <a:endParaRPr sz="1700">
              <a:solidFill>
                <a:schemeClr val="dk1"/>
              </a:solidFill>
            </a:endParaRPr>
          </a:p>
          <a:p>
            <a:pPr indent="-336550" lvl="0" marL="914400" rtl="0" algn="just">
              <a:lnSpc>
                <a:spcPct val="115000"/>
              </a:lnSpc>
              <a:spcBef>
                <a:spcPts val="0"/>
              </a:spcBef>
              <a:spcAft>
                <a:spcPts val="0"/>
              </a:spcAft>
              <a:buClr>
                <a:schemeClr val="dk1"/>
              </a:buClr>
              <a:buSzPts val="1700"/>
              <a:buChar char="●"/>
            </a:pPr>
            <a:r>
              <a:rPr lang="en-US" sz="1700">
                <a:solidFill>
                  <a:schemeClr val="dk1"/>
                </a:solidFill>
              </a:rPr>
              <a:t>Accuracy score and Feedback based on difference in angles of specific pose is displayed to the practitioner for self correction.</a:t>
            </a:r>
            <a:endParaRPr b="1" sz="2200">
              <a:solidFill>
                <a:schemeClr val="dk1"/>
              </a:solidFill>
            </a:endParaRPr>
          </a:p>
          <a:p>
            <a:pPr indent="0" lvl="0" marL="0" rtl="0" algn="just">
              <a:lnSpc>
                <a:spcPct val="115000"/>
              </a:lnSpc>
              <a:spcBef>
                <a:spcPts val="0"/>
              </a:spcBef>
              <a:spcAft>
                <a:spcPts val="0"/>
              </a:spcAft>
              <a:buNone/>
            </a:pPr>
            <a:r>
              <a:t/>
            </a:r>
            <a:endParaRPr b="1" sz="1700">
              <a:solidFill>
                <a:schemeClr val="dk1"/>
              </a:solidFill>
            </a:endParaRPr>
          </a:p>
          <a:p>
            <a:pPr indent="0" lvl="0" marL="0" rtl="0" algn="just">
              <a:lnSpc>
                <a:spcPct val="115000"/>
              </a:lnSpc>
              <a:spcBef>
                <a:spcPts val="0"/>
              </a:spcBef>
              <a:spcAft>
                <a:spcPts val="0"/>
              </a:spcAft>
              <a:buNone/>
            </a:pPr>
            <a:r>
              <a:t/>
            </a:r>
            <a:endParaRPr sz="1700">
              <a:solidFill>
                <a:schemeClr val="dk1"/>
              </a:solidFill>
            </a:endParaRPr>
          </a:p>
          <a:p>
            <a:pPr indent="0" lvl="0" marL="0" rtl="0" algn="just">
              <a:lnSpc>
                <a:spcPct val="115000"/>
              </a:lnSpc>
              <a:spcBef>
                <a:spcPts val="0"/>
              </a:spcBef>
              <a:spcAft>
                <a:spcPts val="0"/>
              </a:spcAft>
              <a:buNone/>
            </a:pPr>
            <a:r>
              <a:t/>
            </a:r>
            <a:endParaRPr sz="1700">
              <a:solidFill>
                <a:schemeClr val="dk1"/>
              </a:solidFill>
            </a:endParaRPr>
          </a:p>
        </p:txBody>
      </p:sp>
      <p:pic>
        <p:nvPicPr>
          <p:cNvPr id="205" name="Google Shape;205;p26"/>
          <p:cNvPicPr preferRelativeResize="0"/>
          <p:nvPr/>
        </p:nvPicPr>
        <p:blipFill>
          <a:blip r:embed="rId3">
            <a:alphaModFix/>
          </a:blip>
          <a:stretch>
            <a:fillRect/>
          </a:stretch>
        </p:blipFill>
        <p:spPr>
          <a:xfrm>
            <a:off x="2104553" y="3903375"/>
            <a:ext cx="4934899" cy="2954625"/>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7"/>
          <p:cNvSpPr txBox="1"/>
          <p:nvPr/>
        </p:nvSpPr>
        <p:spPr>
          <a:xfrm>
            <a:off x="526450" y="253325"/>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Create a UI for the Web Application</a:t>
            </a:r>
            <a:endParaRPr sz="3200">
              <a:latin typeface="Times New Roman"/>
              <a:ea typeface="Times New Roman"/>
              <a:cs typeface="Times New Roman"/>
              <a:sym typeface="Times New Roman"/>
            </a:endParaRPr>
          </a:p>
        </p:txBody>
      </p:sp>
      <p:sp>
        <p:nvSpPr>
          <p:cNvPr id="211" name="Google Shape;211;p27"/>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212" name="Google Shape;212;p27"/>
          <p:cNvSpPr txBox="1"/>
          <p:nvPr/>
        </p:nvSpPr>
        <p:spPr>
          <a:xfrm>
            <a:off x="603300" y="1168925"/>
            <a:ext cx="7937400" cy="551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US" sz="1700">
                <a:solidFill>
                  <a:schemeClr val="dk1"/>
                </a:solidFill>
              </a:rPr>
              <a:t>Welcome Page: </a:t>
            </a:r>
            <a:endParaRPr b="1" sz="1700">
              <a:solidFill>
                <a:schemeClr val="dk1"/>
              </a:solidFill>
            </a:endParaRPr>
          </a:p>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About the app</a:t>
            </a:r>
            <a:endParaRPr sz="1700">
              <a:solidFill>
                <a:schemeClr val="dk1"/>
              </a:solidFill>
            </a:endParaRPr>
          </a:p>
          <a:p>
            <a:pPr indent="-336550" lvl="1" marL="914400" rtl="0" algn="just">
              <a:lnSpc>
                <a:spcPct val="115000"/>
              </a:lnSpc>
              <a:spcBef>
                <a:spcPts val="0"/>
              </a:spcBef>
              <a:spcAft>
                <a:spcPts val="0"/>
              </a:spcAft>
              <a:buClr>
                <a:schemeClr val="dk1"/>
              </a:buClr>
              <a:buSzPts val="1700"/>
              <a:buChar char="○"/>
            </a:pPr>
            <a:r>
              <a:rPr lang="en-US" sz="1700">
                <a:solidFill>
                  <a:schemeClr val="dk1"/>
                </a:solidFill>
              </a:rPr>
              <a:t>Purpose of the app</a:t>
            </a:r>
            <a:endParaRPr sz="1700">
              <a:solidFill>
                <a:schemeClr val="dk1"/>
              </a:solidFill>
            </a:endParaRPr>
          </a:p>
          <a:p>
            <a:pPr indent="-336550" lvl="1" marL="914400" rtl="0" algn="just">
              <a:lnSpc>
                <a:spcPct val="115000"/>
              </a:lnSpc>
              <a:spcBef>
                <a:spcPts val="0"/>
              </a:spcBef>
              <a:spcAft>
                <a:spcPts val="0"/>
              </a:spcAft>
              <a:buClr>
                <a:schemeClr val="dk1"/>
              </a:buClr>
              <a:buSzPts val="1700"/>
              <a:buChar char="○"/>
            </a:pPr>
            <a:r>
              <a:rPr lang="en-US" sz="1700">
                <a:solidFill>
                  <a:schemeClr val="dk1"/>
                </a:solidFill>
              </a:rPr>
              <a:t>Features and screenshots</a:t>
            </a:r>
            <a:endParaRPr sz="1700">
              <a:solidFill>
                <a:schemeClr val="dk1"/>
              </a:solidFill>
            </a:endParaRPr>
          </a:p>
          <a:p>
            <a:pPr indent="-336550" lvl="1" marL="914400" rtl="0" algn="just">
              <a:lnSpc>
                <a:spcPct val="115000"/>
              </a:lnSpc>
              <a:spcBef>
                <a:spcPts val="0"/>
              </a:spcBef>
              <a:spcAft>
                <a:spcPts val="0"/>
              </a:spcAft>
              <a:buClr>
                <a:schemeClr val="dk1"/>
              </a:buClr>
              <a:buSzPts val="1700"/>
              <a:buChar char="○"/>
            </a:pPr>
            <a:r>
              <a:rPr lang="en-US" sz="1700">
                <a:solidFill>
                  <a:schemeClr val="dk1"/>
                </a:solidFill>
              </a:rPr>
              <a:t>Developers Information</a:t>
            </a:r>
            <a:endParaRPr b="1" sz="1700">
              <a:solidFill>
                <a:schemeClr val="dk1"/>
              </a:solidFill>
            </a:endParaRPr>
          </a:p>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Contact us</a:t>
            </a:r>
            <a:endParaRPr sz="17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US" sz="1700">
                <a:solidFill>
                  <a:schemeClr val="dk1"/>
                </a:solidFill>
              </a:rPr>
              <a:t>Application Page:</a:t>
            </a:r>
            <a:endParaRPr b="1" sz="1700">
              <a:solidFill>
                <a:schemeClr val="dk1"/>
              </a:solidFill>
            </a:endParaRPr>
          </a:p>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User clicks on the start button</a:t>
            </a:r>
            <a:endParaRPr sz="1700">
              <a:solidFill>
                <a:schemeClr val="dk1"/>
              </a:solidFill>
            </a:endParaRPr>
          </a:p>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Users must allow webcam access to start performing. If not, display a warning instructing the person to turn on the webcam.</a:t>
            </a:r>
            <a:endParaRPr sz="1700">
              <a:solidFill>
                <a:schemeClr val="dk1"/>
              </a:solidFill>
            </a:endParaRPr>
          </a:p>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Display a short video, on steps to be performed for the asana.</a:t>
            </a:r>
            <a:endParaRPr sz="1700">
              <a:solidFill>
                <a:schemeClr val="dk1"/>
              </a:solidFill>
            </a:endParaRPr>
          </a:p>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User is then allowed to perform the asana for 15 seconds.</a:t>
            </a:r>
            <a:endParaRPr sz="1700">
              <a:solidFill>
                <a:schemeClr val="dk1"/>
              </a:solidFill>
            </a:endParaRPr>
          </a:p>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At the end of 15 seconds, a screenshot of the user is submitted for processing.</a:t>
            </a:r>
            <a:endParaRPr sz="1700">
              <a:solidFill>
                <a:schemeClr val="dk1"/>
              </a:solidFill>
            </a:endParaRPr>
          </a:p>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Finally, the user will get the feedback on how they have performed the pose. If the results are good, the image will be sent as training data for the same asana.</a:t>
            </a:r>
            <a:endParaRPr sz="1700">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8"/>
          <p:cNvSpPr txBox="1"/>
          <p:nvPr/>
        </p:nvSpPr>
        <p:spPr>
          <a:xfrm>
            <a:off x="526450" y="253325"/>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Deploy the application in the Cloud Service</a:t>
            </a:r>
            <a:endParaRPr sz="3200">
              <a:latin typeface="Times New Roman"/>
              <a:ea typeface="Times New Roman"/>
              <a:cs typeface="Times New Roman"/>
              <a:sym typeface="Times New Roman"/>
            </a:endParaRPr>
          </a:p>
        </p:txBody>
      </p:sp>
      <p:sp>
        <p:nvSpPr>
          <p:cNvPr id="218" name="Google Shape;218;p28"/>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219" name="Google Shape;219;p28"/>
          <p:cNvSpPr txBox="1"/>
          <p:nvPr/>
        </p:nvSpPr>
        <p:spPr>
          <a:xfrm>
            <a:off x="561650" y="1211975"/>
            <a:ext cx="8191800" cy="5154000"/>
          </a:xfrm>
          <a:prstGeom prst="rect">
            <a:avLst/>
          </a:prstGeom>
          <a:noFill/>
          <a:ln>
            <a:noFill/>
          </a:ln>
        </p:spPr>
        <p:txBody>
          <a:bodyPr anchorCtr="0" anchor="t" bIns="91425" lIns="91425" spcFirstLastPara="1" rIns="91425" wrap="square" tIns="91425">
            <a:spAutoFit/>
          </a:bodyPr>
          <a:lstStyle/>
          <a:p>
            <a:pPr indent="-311150" lvl="0" marL="457200" rtl="0" algn="just">
              <a:lnSpc>
                <a:spcPct val="115000"/>
              </a:lnSpc>
              <a:spcBef>
                <a:spcPts val="0"/>
              </a:spcBef>
              <a:spcAft>
                <a:spcPts val="0"/>
              </a:spcAft>
              <a:buClr>
                <a:schemeClr val="dk1"/>
              </a:buClr>
              <a:buSzPts val="1300"/>
              <a:buChar char="●"/>
            </a:pPr>
            <a:r>
              <a:rPr lang="en-US" sz="1300">
                <a:solidFill>
                  <a:schemeClr val="dk1"/>
                </a:solidFill>
              </a:rPr>
              <a:t>The platform used to deploy the application in the cloud service for functioning like AWS</a:t>
            </a:r>
            <a:endParaRPr sz="1300">
              <a:solidFill>
                <a:schemeClr val="dk1"/>
              </a:solidFill>
            </a:endParaRPr>
          </a:p>
          <a:p>
            <a:pPr indent="-311150" lvl="0" marL="457200" rtl="0" algn="just">
              <a:lnSpc>
                <a:spcPct val="115000"/>
              </a:lnSpc>
              <a:spcBef>
                <a:spcPts val="0"/>
              </a:spcBef>
              <a:spcAft>
                <a:spcPts val="0"/>
              </a:spcAft>
              <a:buClr>
                <a:srgbClr val="434343"/>
              </a:buClr>
              <a:buSzPts val="1300"/>
              <a:buChar char="●"/>
            </a:pPr>
            <a:r>
              <a:rPr b="1" lang="en-US" sz="1300">
                <a:solidFill>
                  <a:srgbClr val="434343"/>
                </a:solidFill>
              </a:rPr>
              <a:t>AWS Lambda :</a:t>
            </a:r>
            <a:endParaRPr b="1" sz="1300">
              <a:solidFill>
                <a:srgbClr val="434343"/>
              </a:solidFill>
            </a:endParaRPr>
          </a:p>
          <a:p>
            <a:pPr indent="-311150" lvl="1" marL="914400" rtl="0" algn="just">
              <a:lnSpc>
                <a:spcPct val="115000"/>
              </a:lnSpc>
              <a:spcBef>
                <a:spcPts val="0"/>
              </a:spcBef>
              <a:spcAft>
                <a:spcPts val="0"/>
              </a:spcAft>
              <a:buClr>
                <a:srgbClr val="434343"/>
              </a:buClr>
              <a:buSzPts val="1300"/>
              <a:buChar char="○"/>
            </a:pPr>
            <a:r>
              <a:rPr lang="en-US" sz="1300">
                <a:solidFill>
                  <a:srgbClr val="0A0A23"/>
                </a:solidFill>
                <a:highlight>
                  <a:srgbClr val="FFFFFF"/>
                </a:highlight>
              </a:rPr>
              <a:t>Serverless computing service as part of Amazon Web Services, helps you run your code without managing the underlying infrastructure.</a:t>
            </a:r>
            <a:endParaRPr sz="1300">
              <a:solidFill>
                <a:srgbClr val="0A0A23"/>
              </a:solidFill>
              <a:highlight>
                <a:srgbClr val="FFFFFF"/>
              </a:highlight>
            </a:endParaRPr>
          </a:p>
          <a:p>
            <a:pPr indent="-311150" lvl="1" marL="914400" rtl="0" algn="just">
              <a:lnSpc>
                <a:spcPct val="115000"/>
              </a:lnSpc>
              <a:spcBef>
                <a:spcPts val="0"/>
              </a:spcBef>
              <a:spcAft>
                <a:spcPts val="0"/>
              </a:spcAft>
              <a:buClr>
                <a:srgbClr val="0A0A23"/>
              </a:buClr>
              <a:buSzPts val="1300"/>
              <a:buChar char="○"/>
            </a:pPr>
            <a:r>
              <a:rPr lang="en-US" sz="1300">
                <a:solidFill>
                  <a:srgbClr val="0A0A23"/>
                </a:solidFill>
                <a:highlight>
                  <a:srgbClr val="FFFFFF"/>
                </a:highlight>
              </a:rPr>
              <a:t>Very cheap because you only pay when you invoke the lambda function (that is, when you make prediction requests). Saves a lot of money compared to the cost of running containers or VMs.</a:t>
            </a:r>
            <a:endParaRPr sz="1300">
              <a:solidFill>
                <a:srgbClr val="0A0A23"/>
              </a:solidFill>
              <a:highlight>
                <a:srgbClr val="FFFFFF"/>
              </a:highlight>
            </a:endParaRPr>
          </a:p>
          <a:p>
            <a:pPr indent="-311150" lvl="1" marL="914400" rtl="0" algn="just">
              <a:lnSpc>
                <a:spcPct val="115000"/>
              </a:lnSpc>
              <a:spcBef>
                <a:spcPts val="0"/>
              </a:spcBef>
              <a:spcAft>
                <a:spcPts val="0"/>
              </a:spcAft>
              <a:buClr>
                <a:srgbClr val="0A0A23"/>
              </a:buClr>
              <a:buSzPts val="1300"/>
              <a:buChar char="○"/>
            </a:pPr>
            <a:r>
              <a:rPr lang="en-US" sz="1300">
                <a:solidFill>
                  <a:srgbClr val="0A0A23"/>
                </a:solidFill>
                <a:highlight>
                  <a:srgbClr val="FFFFFF"/>
                </a:highlight>
              </a:rPr>
              <a:t>Monitors real-time metrics including error rates, total requests, function-level concurrency usage, latency, and throttled requests through Amazon CloudWatch.</a:t>
            </a:r>
            <a:endParaRPr sz="1300">
              <a:solidFill>
                <a:schemeClr val="dk1"/>
              </a:solidFill>
            </a:endParaRPr>
          </a:p>
          <a:p>
            <a:pPr indent="-311150" lvl="0" marL="457200" rtl="0" algn="just">
              <a:lnSpc>
                <a:spcPct val="115000"/>
              </a:lnSpc>
              <a:spcBef>
                <a:spcPts val="0"/>
              </a:spcBef>
              <a:spcAft>
                <a:spcPts val="0"/>
              </a:spcAft>
              <a:buClr>
                <a:schemeClr val="dk1"/>
              </a:buClr>
              <a:buSzPts val="1300"/>
              <a:buFont typeface="Times New Roman"/>
              <a:buChar char="●"/>
            </a:pPr>
            <a:r>
              <a:rPr b="1" lang="en-US" sz="1300">
                <a:solidFill>
                  <a:schemeClr val="dk1"/>
                </a:solidFill>
                <a:latin typeface="Times New Roman"/>
                <a:ea typeface="Times New Roman"/>
                <a:cs typeface="Times New Roman"/>
                <a:sym typeface="Times New Roman"/>
              </a:rPr>
              <a:t>GCP</a:t>
            </a:r>
            <a:endParaRPr b="1" sz="1300">
              <a:solidFill>
                <a:schemeClr val="dk1"/>
              </a:solidFill>
              <a:latin typeface="Times New Roman"/>
              <a:ea typeface="Times New Roman"/>
              <a:cs typeface="Times New Roman"/>
              <a:sym typeface="Times New Roman"/>
            </a:endParaRPr>
          </a:p>
          <a:p>
            <a:pPr indent="-311150" lvl="1" marL="914400" rtl="0" algn="just">
              <a:lnSpc>
                <a:spcPct val="115000"/>
              </a:lnSpc>
              <a:spcBef>
                <a:spcPts val="0"/>
              </a:spcBef>
              <a:spcAft>
                <a:spcPts val="0"/>
              </a:spcAft>
              <a:buClr>
                <a:srgbClr val="434343"/>
              </a:buClr>
              <a:buSzPts val="1300"/>
              <a:buChar char="○"/>
            </a:pPr>
            <a:r>
              <a:rPr b="1" lang="en-US" sz="1300">
                <a:solidFill>
                  <a:schemeClr val="dk1"/>
                </a:solidFill>
              </a:rPr>
              <a:t>Google AI Platform: </a:t>
            </a:r>
            <a:endParaRPr b="1" sz="1300">
              <a:solidFill>
                <a:schemeClr val="dk1"/>
              </a:solidFill>
            </a:endParaRPr>
          </a:p>
          <a:p>
            <a:pPr indent="0" lvl="0" marL="914400" rtl="0" algn="just">
              <a:lnSpc>
                <a:spcPct val="115000"/>
              </a:lnSpc>
              <a:spcBef>
                <a:spcPts val="300"/>
              </a:spcBef>
              <a:spcAft>
                <a:spcPts val="0"/>
              </a:spcAft>
              <a:buClr>
                <a:schemeClr val="dk1"/>
              </a:buClr>
              <a:buSzPts val="1100"/>
              <a:buFont typeface="Arial"/>
              <a:buNone/>
            </a:pPr>
            <a:r>
              <a:rPr lang="en-US" sz="1300">
                <a:solidFill>
                  <a:srgbClr val="0A0A23"/>
                </a:solidFill>
                <a:highlight>
                  <a:srgbClr val="FFFFFF"/>
                </a:highlight>
              </a:rPr>
              <a:t>Google AI Platform provides comprehensive machine learning services. Data Scientists and Machine Learning Engineers can use this platform to work on machine learning projects from ideation to deployment more effectively.</a:t>
            </a:r>
            <a:endParaRPr sz="1300">
              <a:solidFill>
                <a:schemeClr val="dk1"/>
              </a:solidFill>
            </a:endParaRPr>
          </a:p>
          <a:p>
            <a:pPr indent="-311150" lvl="1" marL="914400" rtl="0" algn="just">
              <a:lnSpc>
                <a:spcPct val="115000"/>
              </a:lnSpc>
              <a:spcBef>
                <a:spcPts val="700"/>
              </a:spcBef>
              <a:spcAft>
                <a:spcPts val="0"/>
              </a:spcAft>
              <a:buClr>
                <a:srgbClr val="434343"/>
              </a:buClr>
              <a:buSzPts val="1300"/>
              <a:buChar char="○"/>
            </a:pPr>
            <a:r>
              <a:rPr b="1" lang="en-US" sz="1300">
                <a:solidFill>
                  <a:schemeClr val="dk1"/>
                </a:solidFill>
              </a:rPr>
              <a:t>Google App Engine:</a:t>
            </a:r>
            <a:endParaRPr b="1" sz="1300">
              <a:solidFill>
                <a:schemeClr val="dk1"/>
              </a:solidFill>
            </a:endParaRPr>
          </a:p>
          <a:p>
            <a:pPr indent="-311150" lvl="0" marL="1371600" rtl="0" algn="just">
              <a:lnSpc>
                <a:spcPct val="115000"/>
              </a:lnSpc>
              <a:spcBef>
                <a:spcPts val="0"/>
              </a:spcBef>
              <a:spcAft>
                <a:spcPts val="0"/>
              </a:spcAft>
              <a:buClr>
                <a:srgbClr val="0A0A23"/>
              </a:buClr>
              <a:buSzPts val="1300"/>
              <a:buChar char="○"/>
            </a:pPr>
            <a:r>
              <a:rPr lang="en-US" sz="1300">
                <a:solidFill>
                  <a:srgbClr val="0A0A23"/>
                </a:solidFill>
                <a:highlight>
                  <a:srgbClr val="FFFFFF"/>
                </a:highlight>
              </a:rPr>
              <a:t>Google App Engine is a Platform as a service (PaaS) provided by Google that supports the development and hosting of different scalable web applications.</a:t>
            </a:r>
            <a:endParaRPr sz="1300">
              <a:solidFill>
                <a:srgbClr val="0A0A23"/>
              </a:solidFill>
              <a:highlight>
                <a:srgbClr val="FFFFFF"/>
              </a:highlight>
            </a:endParaRPr>
          </a:p>
          <a:p>
            <a:pPr indent="-311150" lvl="0" marL="1371600" rtl="0" algn="just">
              <a:lnSpc>
                <a:spcPct val="115000"/>
              </a:lnSpc>
              <a:spcBef>
                <a:spcPts val="0"/>
              </a:spcBef>
              <a:spcAft>
                <a:spcPts val="0"/>
              </a:spcAft>
              <a:buClr>
                <a:srgbClr val="0A0A23"/>
              </a:buClr>
              <a:buSzPts val="1300"/>
              <a:buChar char="○"/>
            </a:pPr>
            <a:r>
              <a:rPr lang="en-US" sz="1300">
                <a:solidFill>
                  <a:srgbClr val="0A0A23"/>
                </a:solidFill>
                <a:highlight>
                  <a:srgbClr val="FFFFFF"/>
                </a:highlight>
              </a:rPr>
              <a:t>Google App Engine Provides an auto-scaling feature that automatically allocates resources so your web application can handle more requests.</a:t>
            </a:r>
            <a:endParaRPr sz="1300">
              <a:solidFill>
                <a:schemeClr val="dk1"/>
              </a:solidFill>
            </a:endParaRPr>
          </a:p>
          <a:p>
            <a:pPr indent="-311150" lvl="1" marL="914400" rtl="0" algn="just">
              <a:lnSpc>
                <a:spcPct val="115000"/>
              </a:lnSpc>
              <a:spcBef>
                <a:spcPts val="0"/>
              </a:spcBef>
              <a:spcAft>
                <a:spcPts val="0"/>
              </a:spcAft>
              <a:buClr>
                <a:srgbClr val="434343"/>
              </a:buClr>
              <a:buSzPts val="1300"/>
              <a:buChar char="○"/>
            </a:pPr>
            <a:r>
              <a:rPr b="1" lang="en-US" sz="1300">
                <a:solidFill>
                  <a:schemeClr val="dk1"/>
                </a:solidFill>
              </a:rPr>
              <a:t>Google Cloud Functions:</a:t>
            </a:r>
            <a:endParaRPr b="1" sz="1300">
              <a:solidFill>
                <a:schemeClr val="dk1"/>
              </a:solidFill>
            </a:endParaRPr>
          </a:p>
          <a:p>
            <a:pPr indent="0" lvl="0" marL="914400" rtl="0" algn="just">
              <a:lnSpc>
                <a:spcPct val="115000"/>
              </a:lnSpc>
              <a:spcBef>
                <a:spcPts val="300"/>
              </a:spcBef>
              <a:spcAft>
                <a:spcPts val="0"/>
              </a:spcAft>
              <a:buClr>
                <a:schemeClr val="dk1"/>
              </a:buClr>
              <a:buSzPts val="1100"/>
              <a:buFont typeface="Arial"/>
              <a:buNone/>
            </a:pPr>
            <a:r>
              <a:rPr lang="en-US" sz="1300">
                <a:solidFill>
                  <a:srgbClr val="0A0A23"/>
                </a:solidFill>
                <a:highlight>
                  <a:srgbClr val="FFFFFF"/>
                </a:highlight>
              </a:rPr>
              <a:t>Google Cloud Function is a serverless computing platform that offers Functions as a service (FaaS) to run your code with zero server management.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9"/>
          <p:cNvSpPr txBox="1"/>
          <p:nvPr/>
        </p:nvSpPr>
        <p:spPr>
          <a:xfrm>
            <a:off x="526450" y="253325"/>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Deploy the application in the Cloud Service</a:t>
            </a:r>
            <a:endParaRPr sz="3200">
              <a:latin typeface="Times New Roman"/>
              <a:ea typeface="Times New Roman"/>
              <a:cs typeface="Times New Roman"/>
              <a:sym typeface="Times New Roman"/>
            </a:endParaRPr>
          </a:p>
        </p:txBody>
      </p:sp>
      <p:sp>
        <p:nvSpPr>
          <p:cNvPr id="225" name="Google Shape;225;p29"/>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226" name="Google Shape;226;p29"/>
          <p:cNvSpPr txBox="1"/>
          <p:nvPr/>
        </p:nvSpPr>
        <p:spPr>
          <a:xfrm>
            <a:off x="561650" y="1211975"/>
            <a:ext cx="8165400" cy="21303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1"/>
              </a:buClr>
              <a:buSzPts val="1300"/>
              <a:buFont typeface="Times New Roman"/>
              <a:buChar char="●"/>
            </a:pPr>
            <a:r>
              <a:rPr b="1" lang="en-US" sz="1600">
                <a:solidFill>
                  <a:schemeClr val="dk1"/>
                </a:solidFill>
              </a:rPr>
              <a:t>AZURE</a:t>
            </a:r>
            <a:endParaRPr b="1" sz="1600">
              <a:solidFill>
                <a:schemeClr val="dk1"/>
              </a:solidFill>
            </a:endParaRPr>
          </a:p>
          <a:p>
            <a:pPr indent="-330200" lvl="1" marL="914400" rtl="0" algn="l">
              <a:lnSpc>
                <a:spcPct val="115000"/>
              </a:lnSpc>
              <a:spcBef>
                <a:spcPts val="0"/>
              </a:spcBef>
              <a:spcAft>
                <a:spcPts val="0"/>
              </a:spcAft>
              <a:buClr>
                <a:srgbClr val="434343"/>
              </a:buClr>
              <a:buSzPts val="1600"/>
              <a:buChar char="○"/>
            </a:pPr>
            <a:r>
              <a:rPr b="1" lang="en-US" sz="1600">
                <a:solidFill>
                  <a:srgbClr val="434343"/>
                </a:solidFill>
              </a:rPr>
              <a:t>Microsoft Azure Functions</a:t>
            </a:r>
            <a:endParaRPr b="1" sz="1600">
              <a:solidFill>
                <a:srgbClr val="434343"/>
              </a:solidFill>
            </a:endParaRPr>
          </a:p>
          <a:p>
            <a:pPr indent="-330200" lvl="2" marL="1371600" rtl="0" algn="l">
              <a:lnSpc>
                <a:spcPct val="115000"/>
              </a:lnSpc>
              <a:spcBef>
                <a:spcPts val="0"/>
              </a:spcBef>
              <a:spcAft>
                <a:spcPts val="0"/>
              </a:spcAft>
              <a:buClr>
                <a:srgbClr val="0A0A23"/>
              </a:buClr>
              <a:buSzPts val="1600"/>
              <a:buChar char="○"/>
            </a:pPr>
            <a:r>
              <a:rPr lang="en-US" sz="1600">
                <a:solidFill>
                  <a:srgbClr val="0A0A23"/>
                </a:solidFill>
                <a:highlight>
                  <a:srgbClr val="FFFFFF"/>
                </a:highlight>
              </a:rPr>
              <a:t>Azure Functions is a serverless cloud service provided by Microsoft Azure as a Functions-as-a-service (FaaS). </a:t>
            </a:r>
            <a:endParaRPr sz="1600">
              <a:solidFill>
                <a:schemeClr val="dk1"/>
              </a:solidFill>
            </a:endParaRPr>
          </a:p>
          <a:p>
            <a:pPr indent="-330200" lvl="2" marL="1371600" rtl="0" algn="l">
              <a:lnSpc>
                <a:spcPct val="115000"/>
              </a:lnSpc>
              <a:spcBef>
                <a:spcPts val="0"/>
              </a:spcBef>
              <a:spcAft>
                <a:spcPts val="0"/>
              </a:spcAft>
              <a:buClr>
                <a:srgbClr val="0A0A23"/>
              </a:buClr>
              <a:buSzPts val="1600"/>
              <a:buChar char="○"/>
            </a:pPr>
            <a:r>
              <a:rPr lang="en-US" sz="1600">
                <a:solidFill>
                  <a:srgbClr val="0A0A23"/>
                </a:solidFill>
                <a:highlight>
                  <a:srgbClr val="FFFFFF"/>
                </a:highlight>
              </a:rPr>
              <a:t>If you have a big machine learning model, then Azure functions are the right choice for you. It supports the deployment of large ML packages such as deep learning frameworks (Tensorflow and Pytorch).</a:t>
            </a:r>
            <a:endParaRPr sz="16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2"/>
          <p:cNvSpPr txBox="1"/>
          <p:nvPr>
            <p:ph idx="12" type="sldNum"/>
          </p:nvPr>
        </p:nvSpPr>
        <p:spPr>
          <a:xfrm>
            <a:off x="8407576" y="381000"/>
            <a:ext cx="203024" cy="288824"/>
          </a:xfrm>
          <a:prstGeom prst="rect">
            <a:avLst/>
          </a:prstGeom>
          <a:noFill/>
          <a:ln>
            <a:noFill/>
          </a:ln>
        </p:spPr>
        <p:txBody>
          <a:bodyPr anchorCtr="0" anchor="t" bIns="45700" lIns="45700" spcFirstLastPara="1" rIns="45700" wrap="square" tIns="45700">
            <a:sp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
        <p:nvSpPr>
          <p:cNvPr id="88" name="Google Shape;88;p12"/>
          <p:cNvSpPr/>
          <p:nvPr/>
        </p:nvSpPr>
        <p:spPr>
          <a:xfrm>
            <a:off x="1295400" y="304800"/>
            <a:ext cx="6858000" cy="4572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89" name="Google Shape;89;p12"/>
          <p:cNvSpPr txBox="1"/>
          <p:nvPr/>
        </p:nvSpPr>
        <p:spPr>
          <a:xfrm>
            <a:off x="8407576" y="381000"/>
            <a:ext cx="2031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90" name="Google Shape;90;p12"/>
          <p:cNvSpPr txBox="1"/>
          <p:nvPr/>
        </p:nvSpPr>
        <p:spPr>
          <a:xfrm>
            <a:off x="556950" y="450175"/>
            <a:ext cx="7772400" cy="685800"/>
          </a:xfrm>
          <a:prstGeom prst="rect">
            <a:avLst/>
          </a:prstGeom>
          <a:noFill/>
          <a:ln>
            <a:noFill/>
          </a:ln>
        </p:spPr>
        <p:txBody>
          <a:bodyPr anchorCtr="0" anchor="ctr" bIns="45700" lIns="45700" spcFirstLastPara="1" rIns="45700" wrap="square" tIns="45700">
            <a:norm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Problem Statement</a:t>
            </a:r>
            <a:endParaRPr sz="3200">
              <a:latin typeface="Times New Roman"/>
              <a:ea typeface="Times New Roman"/>
              <a:cs typeface="Times New Roman"/>
              <a:sym typeface="Times New Roman"/>
            </a:endParaRPr>
          </a:p>
        </p:txBody>
      </p:sp>
      <p:sp>
        <p:nvSpPr>
          <p:cNvPr id="91" name="Google Shape;91;p12"/>
          <p:cNvSpPr/>
          <p:nvPr/>
        </p:nvSpPr>
        <p:spPr>
          <a:xfrm>
            <a:off x="740625" y="1949850"/>
            <a:ext cx="7588728" cy="1180500"/>
          </a:xfrm>
          <a:custGeom>
            <a:rect b="b" l="l" r="r" t="t"/>
            <a:pathLst>
              <a:path extrusionOk="0" h="120000" w="21600">
                <a:moveTo>
                  <a:pt x="0" y="0"/>
                </a:moveTo>
                <a:lnTo>
                  <a:pt x="21600" y="0"/>
                </a:lnTo>
                <a:lnTo>
                  <a:pt x="21600" y="0"/>
                </a:lnTo>
                <a:lnTo>
                  <a:pt x="0" y="0"/>
                </a:lnTo>
                <a:close/>
              </a:path>
            </a:pathLst>
          </a:custGeom>
          <a:noFill/>
          <a:ln>
            <a:noFill/>
          </a:ln>
        </p:spPr>
        <p:txBody>
          <a:bodyPr anchorCtr="0" anchor="t" bIns="45700" lIns="45700" spcFirstLastPara="1" rIns="45700" wrap="square" tIns="45700">
            <a:noAutofit/>
          </a:bodyPr>
          <a:lstStyle/>
          <a:p>
            <a:pPr indent="0" lvl="0" marL="0" rtl="0" algn="just">
              <a:lnSpc>
                <a:spcPct val="115000"/>
              </a:lnSpc>
              <a:spcBef>
                <a:spcPts val="0"/>
              </a:spcBef>
              <a:spcAft>
                <a:spcPts val="0"/>
              </a:spcAft>
              <a:buClr>
                <a:srgbClr val="000000"/>
              </a:buClr>
              <a:buSzPts val="1100"/>
              <a:buFont typeface="Arial"/>
              <a:buNone/>
            </a:pPr>
            <a:r>
              <a:rPr lang="en-US" sz="1800">
                <a:solidFill>
                  <a:srgbClr val="000000"/>
                </a:solidFill>
              </a:rPr>
              <a:t>To design a Machine Learning based application that monitors the yoga pose performed by the practitioner and gives real time feedback </a:t>
            </a:r>
            <a:r>
              <a:rPr lang="en-US" sz="1800">
                <a:solidFill>
                  <a:srgbClr val="000000"/>
                </a:solidFill>
              </a:rPr>
              <a:t>for improvement of  the yoga posture.</a:t>
            </a:r>
            <a:endParaRPr sz="1800">
              <a:solidFill>
                <a:srgbClr val="000000"/>
              </a:solidFill>
            </a:endParaRPr>
          </a:p>
          <a:p>
            <a:pPr indent="0" lvl="0" marL="0" rtl="0" algn="just">
              <a:lnSpc>
                <a:spcPct val="115000"/>
              </a:lnSpc>
              <a:spcBef>
                <a:spcPts val="0"/>
              </a:spcBef>
              <a:spcAft>
                <a:spcPts val="0"/>
              </a:spcAft>
              <a:buClr>
                <a:srgbClr val="000000"/>
              </a:buClr>
              <a:buSzPts val="1100"/>
              <a:buFont typeface="Arial"/>
              <a:buNone/>
            </a:pPr>
            <a:r>
              <a:t/>
            </a:r>
            <a:endParaRPr sz="1800">
              <a:solidFill>
                <a:srgbClr val="000000"/>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0"/>
          <p:cNvSpPr txBox="1"/>
          <p:nvPr/>
        </p:nvSpPr>
        <p:spPr>
          <a:xfrm>
            <a:off x="526450" y="253325"/>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Conclusion</a:t>
            </a:r>
            <a:endParaRPr sz="3200">
              <a:latin typeface="Times New Roman"/>
              <a:ea typeface="Times New Roman"/>
              <a:cs typeface="Times New Roman"/>
              <a:sym typeface="Times New Roman"/>
            </a:endParaRPr>
          </a:p>
        </p:txBody>
      </p:sp>
      <p:sp>
        <p:nvSpPr>
          <p:cNvPr id="232" name="Google Shape;232;p30"/>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233" name="Google Shape;233;p30"/>
          <p:cNvSpPr txBox="1"/>
          <p:nvPr/>
        </p:nvSpPr>
        <p:spPr>
          <a:xfrm>
            <a:off x="787900" y="1877075"/>
            <a:ext cx="7848300" cy="2124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800"/>
              <a:buFont typeface="Arial"/>
              <a:buNone/>
            </a:pPr>
            <a:r>
              <a:rPr lang="en-US" sz="1800">
                <a:solidFill>
                  <a:schemeClr val="dk1"/>
                </a:solidFill>
                <a:latin typeface="Times New Roman"/>
                <a:ea typeface="Times New Roman"/>
                <a:cs typeface="Times New Roman"/>
                <a:sym typeface="Times New Roman"/>
              </a:rPr>
              <a:t>This work proposes a system for Yoga Pose Training and Feedback System to help the self-learning of Yoga for five different poses. The system assesses a Yoga pose of a learner by detecting the human body first using the webcam, extracting the coordinated points of various joints in the body, calculating the difference of body angles between the trained pose images and that of the user accurately and finally provide real-time feedback on improvisation of the incorrect parts between learner and the trained images.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1"/>
          <p:cNvSpPr txBox="1"/>
          <p:nvPr/>
        </p:nvSpPr>
        <p:spPr>
          <a:xfrm>
            <a:off x="526450" y="253325"/>
            <a:ext cx="83712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References</a:t>
            </a:r>
            <a:endParaRPr sz="3200">
              <a:latin typeface="Times New Roman"/>
              <a:ea typeface="Times New Roman"/>
              <a:cs typeface="Times New Roman"/>
              <a:sym typeface="Times New Roman"/>
            </a:endParaRPr>
          </a:p>
        </p:txBody>
      </p:sp>
      <p:sp>
        <p:nvSpPr>
          <p:cNvPr id="239" name="Google Shape;239;p31"/>
          <p:cNvSpPr txBox="1"/>
          <p:nvPr/>
        </p:nvSpPr>
        <p:spPr>
          <a:xfrm>
            <a:off x="8528150" y="381000"/>
            <a:ext cx="2955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240" name="Google Shape;240;p31"/>
          <p:cNvSpPr txBox="1"/>
          <p:nvPr/>
        </p:nvSpPr>
        <p:spPr>
          <a:xfrm>
            <a:off x="571500" y="1103725"/>
            <a:ext cx="8187600" cy="5027100"/>
          </a:xfrm>
          <a:prstGeom prst="rect">
            <a:avLst/>
          </a:prstGeom>
          <a:noFill/>
          <a:ln>
            <a:noFill/>
          </a:ln>
        </p:spPr>
        <p:txBody>
          <a:bodyPr anchorCtr="0" anchor="t" bIns="45700" lIns="45700" spcFirstLastPara="1" rIns="45700" wrap="square" tIns="45700">
            <a:spAutoFit/>
          </a:bodyPr>
          <a:lstStyle/>
          <a:p>
            <a:pPr indent="0" lvl="0" marL="0" marR="0" rtl="0" algn="just">
              <a:lnSpc>
                <a:spcPct val="100000"/>
              </a:lnSpc>
              <a:spcBef>
                <a:spcPts val="0"/>
              </a:spcBef>
              <a:spcAft>
                <a:spcPts val="0"/>
              </a:spcAft>
              <a:buClr>
                <a:srgbClr val="000000"/>
              </a:buClr>
              <a:buSzPts val="1800"/>
              <a:buFont typeface="Times New Roman"/>
              <a:buNone/>
            </a:pPr>
            <a:r>
              <a:t/>
            </a:r>
            <a:endParaRPr sz="1200">
              <a:latin typeface="Times New Roman"/>
              <a:ea typeface="Times New Roman"/>
              <a:cs typeface="Times New Roman"/>
              <a:sym typeface="Times New Roman"/>
            </a:endParaRPr>
          </a:p>
          <a:p>
            <a:pPr indent="-304800" lvl="0" marL="457200" marR="0" rtl="0" algn="just">
              <a:lnSpc>
                <a:spcPct val="100000"/>
              </a:lnSpc>
              <a:spcBef>
                <a:spcPts val="0"/>
              </a:spcBef>
              <a:spcAft>
                <a:spcPts val="0"/>
              </a:spcAft>
              <a:buSzPts val="1200"/>
              <a:buFont typeface="Times New Roman"/>
              <a:buAutoNum type="arabicPeriod"/>
            </a:pPr>
            <a:r>
              <a:rPr lang="en-US" sz="1200">
                <a:solidFill>
                  <a:srgbClr val="000000"/>
                </a:solidFill>
                <a:highlight>
                  <a:schemeClr val="lt1"/>
                </a:highlight>
                <a:latin typeface="Times New Roman"/>
                <a:ea typeface="Times New Roman"/>
                <a:cs typeface="Times New Roman"/>
                <a:sym typeface="Times New Roman"/>
              </a:rPr>
              <a:t>Yash Agrawal, Yash Shah, Abhishek Sharma, "Implementation of Machine Learning Technique for Identification of Yoga Poses", </a:t>
            </a:r>
            <a:r>
              <a:rPr i="1" lang="en-US" sz="1200">
                <a:solidFill>
                  <a:srgbClr val="000000"/>
                </a:solidFill>
                <a:highlight>
                  <a:schemeClr val="lt1"/>
                </a:highlight>
                <a:latin typeface="Times New Roman"/>
                <a:ea typeface="Times New Roman"/>
                <a:cs typeface="Times New Roman"/>
                <a:sym typeface="Times New Roman"/>
              </a:rPr>
              <a:t>Communication Systems and Network Technologies (CSNT) 2020 IEEE 9th International Conference on</a:t>
            </a:r>
            <a:r>
              <a:rPr lang="en-US" sz="1200">
                <a:solidFill>
                  <a:srgbClr val="000000"/>
                </a:solidFill>
                <a:highlight>
                  <a:schemeClr val="lt1"/>
                </a:highlight>
                <a:latin typeface="Times New Roman"/>
                <a:ea typeface="Times New Roman"/>
                <a:cs typeface="Times New Roman"/>
                <a:sym typeface="Times New Roman"/>
              </a:rPr>
              <a:t>, pp. 40-43, 2020.  </a:t>
            </a:r>
            <a:r>
              <a:rPr lang="en-US" sz="1200" u="sng">
                <a:solidFill>
                  <a:srgbClr val="0000FF"/>
                </a:solidFill>
                <a:highlight>
                  <a:schemeClr val="lt1"/>
                </a:highlight>
                <a:latin typeface="Times New Roman"/>
                <a:ea typeface="Times New Roman"/>
                <a:cs typeface="Times New Roman"/>
                <a:sym typeface="Times New Roman"/>
                <a:hlinkClick r:id="rId3">
                  <a:extLst>
                    <a:ext uri="{A12FA001-AC4F-418D-AE19-62706E023703}">
                      <ahyp:hlinkClr val="tx"/>
                    </a:ext>
                  </a:extLst>
                </a:hlinkClick>
              </a:rPr>
              <a:t>https://ieeexplore.ieee.org/document/9115758</a:t>
            </a:r>
            <a:endParaRPr sz="1200">
              <a:solidFill>
                <a:srgbClr val="000000"/>
              </a:solidFill>
              <a:highlight>
                <a:schemeClr val="lt1"/>
              </a:highlight>
              <a:latin typeface="Times New Roman"/>
              <a:ea typeface="Times New Roman"/>
              <a:cs typeface="Times New Roman"/>
              <a:sym typeface="Times New Roman"/>
            </a:endParaRPr>
          </a:p>
          <a:p>
            <a:pPr indent="-304800" lvl="0" marL="457200" rtl="0" algn="just">
              <a:spcBef>
                <a:spcPts val="0"/>
              </a:spcBef>
              <a:spcAft>
                <a:spcPts val="0"/>
              </a:spcAft>
              <a:buSzPts val="1200"/>
              <a:buFont typeface="Times New Roman"/>
              <a:buAutoNum type="arabicPeriod"/>
            </a:pPr>
            <a:r>
              <a:rPr lang="en-US" sz="1200">
                <a:solidFill>
                  <a:srgbClr val="000000"/>
                </a:solidFill>
                <a:highlight>
                  <a:schemeClr val="lt1"/>
                </a:highlight>
                <a:latin typeface="Times New Roman"/>
                <a:ea typeface="Times New Roman"/>
                <a:cs typeface="Times New Roman"/>
                <a:sym typeface="Times New Roman"/>
              </a:rPr>
              <a:t>Maybel Chan Thar, Khine Zar Ne Winn, Nobuo Funabiki, "A Proposal of Yoga Pose Assessment Method Using Pose Detection for Self-Learning", </a:t>
            </a:r>
            <a:r>
              <a:rPr i="1" lang="en-US" sz="1200">
                <a:solidFill>
                  <a:srgbClr val="000000"/>
                </a:solidFill>
                <a:highlight>
                  <a:schemeClr val="lt1"/>
                </a:highlight>
                <a:latin typeface="Times New Roman"/>
                <a:ea typeface="Times New Roman"/>
                <a:cs typeface="Times New Roman"/>
                <a:sym typeface="Times New Roman"/>
              </a:rPr>
              <a:t>Advanced Information Technologies (ICAIT) 2019 International Conference on</a:t>
            </a:r>
            <a:r>
              <a:rPr lang="en-US" sz="1200">
                <a:solidFill>
                  <a:srgbClr val="000000"/>
                </a:solidFill>
                <a:highlight>
                  <a:schemeClr val="lt1"/>
                </a:highlight>
                <a:latin typeface="Times New Roman"/>
                <a:ea typeface="Times New Roman"/>
                <a:cs typeface="Times New Roman"/>
                <a:sym typeface="Times New Roman"/>
              </a:rPr>
              <a:t>, pp. 137-142, 2019</a:t>
            </a:r>
            <a:r>
              <a:rPr lang="en-US" sz="1200">
                <a:solidFill>
                  <a:srgbClr val="333333"/>
                </a:solidFill>
                <a:highlight>
                  <a:schemeClr val="lt1"/>
                </a:highlight>
                <a:latin typeface="Times New Roman"/>
                <a:ea typeface="Times New Roman"/>
                <a:cs typeface="Times New Roman"/>
                <a:sym typeface="Times New Roman"/>
              </a:rPr>
              <a:t>. </a:t>
            </a:r>
            <a:r>
              <a:rPr lang="en-US" sz="1200" u="sng">
                <a:solidFill>
                  <a:srgbClr val="0000FF"/>
                </a:solidFill>
                <a:highlight>
                  <a:schemeClr val="lt1"/>
                </a:highlight>
                <a:latin typeface="Times New Roman"/>
                <a:ea typeface="Times New Roman"/>
                <a:cs typeface="Times New Roman"/>
                <a:sym typeface="Times New Roman"/>
                <a:hlinkClick r:id="rId4">
                  <a:extLst>
                    <a:ext uri="{A12FA001-AC4F-418D-AE19-62706E023703}">
                      <ahyp:hlinkClr val="tx"/>
                    </a:ext>
                  </a:extLst>
                </a:hlinkClick>
              </a:rPr>
              <a:t>http://ieeexplore.ieee.org/document/8920892/</a:t>
            </a:r>
            <a:endParaRPr sz="1200">
              <a:solidFill>
                <a:srgbClr val="000000"/>
              </a:solidFill>
              <a:highlight>
                <a:schemeClr val="lt1"/>
              </a:highlight>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AutoNum type="arabicPeriod"/>
            </a:pPr>
            <a:r>
              <a:rPr lang="en-US" sz="1200">
                <a:solidFill>
                  <a:srgbClr val="000000"/>
                </a:solidFill>
                <a:highlight>
                  <a:schemeClr val="lt1"/>
                </a:highlight>
                <a:latin typeface="Times New Roman"/>
                <a:ea typeface="Times New Roman"/>
                <a:cs typeface="Times New Roman"/>
                <a:sym typeface="Times New Roman"/>
              </a:rPr>
              <a:t>Muhammad Usama Islam, Hasan Mahmud, Faisal Bin Ashraf, Iqbal Hossain, Md. Kamrul Hasan, "Yoga posture recognition by detecting human joint points in real time using microsoft kinect", </a:t>
            </a:r>
            <a:r>
              <a:rPr i="1" lang="en-US" sz="1200">
                <a:solidFill>
                  <a:srgbClr val="000000"/>
                </a:solidFill>
                <a:highlight>
                  <a:schemeClr val="lt1"/>
                </a:highlight>
                <a:latin typeface="Times New Roman"/>
                <a:ea typeface="Times New Roman"/>
                <a:cs typeface="Times New Roman"/>
                <a:sym typeface="Times New Roman"/>
              </a:rPr>
              <a:t>Humanitarian Technology Conference (R10-HTC) 2017 IEEE Region 10</a:t>
            </a:r>
            <a:r>
              <a:rPr lang="en-US" sz="1200">
                <a:solidFill>
                  <a:srgbClr val="000000"/>
                </a:solidFill>
                <a:highlight>
                  <a:schemeClr val="lt1"/>
                </a:highlight>
                <a:latin typeface="Times New Roman"/>
                <a:ea typeface="Times New Roman"/>
                <a:cs typeface="Times New Roman"/>
                <a:sym typeface="Times New Roman"/>
              </a:rPr>
              <a:t>, pp. 668-673, 2017.</a:t>
            </a:r>
            <a:endParaRPr sz="1200">
              <a:solidFill>
                <a:srgbClr val="000000"/>
              </a:solidFill>
              <a:highlight>
                <a:schemeClr val="lt1"/>
              </a:highlight>
              <a:latin typeface="Times New Roman"/>
              <a:ea typeface="Times New Roman"/>
              <a:cs typeface="Times New Roman"/>
              <a:sym typeface="Times New Roman"/>
            </a:endParaRPr>
          </a:p>
          <a:p>
            <a:pPr indent="457200" lvl="0" marL="0" marR="0" rtl="0" algn="just">
              <a:lnSpc>
                <a:spcPct val="100000"/>
              </a:lnSpc>
              <a:spcBef>
                <a:spcPts val="0"/>
              </a:spcBef>
              <a:spcAft>
                <a:spcPts val="0"/>
              </a:spcAft>
              <a:buNone/>
            </a:pPr>
            <a:r>
              <a:rPr lang="en-US" sz="1200" u="sng">
                <a:solidFill>
                  <a:srgbClr val="0000FF"/>
                </a:solidFill>
                <a:highlight>
                  <a:schemeClr val="lt1"/>
                </a:highlight>
                <a:latin typeface="Times New Roman"/>
                <a:ea typeface="Times New Roman"/>
                <a:cs typeface="Times New Roman"/>
                <a:sym typeface="Times New Roman"/>
                <a:hlinkClick r:id="rId5">
                  <a:extLst>
                    <a:ext uri="{A12FA001-AC4F-418D-AE19-62706E023703}">
                      <ahyp:hlinkClr val="tx"/>
                    </a:ext>
                  </a:extLst>
                </a:hlinkClick>
              </a:rPr>
              <a:t>https://ieeexplore.ieee.org/document/8289047</a:t>
            </a:r>
            <a:endParaRPr sz="1200">
              <a:solidFill>
                <a:srgbClr val="000000"/>
              </a:solidFill>
              <a:highlight>
                <a:schemeClr val="lt1"/>
              </a:highlight>
              <a:latin typeface="Times New Roman"/>
              <a:ea typeface="Times New Roman"/>
              <a:cs typeface="Times New Roman"/>
              <a:sym typeface="Times New Roman"/>
            </a:endParaRPr>
          </a:p>
          <a:p>
            <a:pPr indent="-304800" lvl="0" marL="457200" rtl="0" algn="just">
              <a:spcBef>
                <a:spcPts val="0"/>
              </a:spcBef>
              <a:spcAft>
                <a:spcPts val="0"/>
              </a:spcAft>
              <a:buSzPts val="1200"/>
              <a:buFont typeface="Times New Roman"/>
              <a:buAutoNum type="arabicPeriod"/>
            </a:pPr>
            <a:r>
              <a:rPr lang="en-US" sz="1200">
                <a:solidFill>
                  <a:srgbClr val="000000"/>
                </a:solidFill>
                <a:highlight>
                  <a:schemeClr val="lt1"/>
                </a:highlight>
                <a:latin typeface="Times New Roman"/>
                <a:ea typeface="Times New Roman"/>
                <a:cs typeface="Times New Roman"/>
                <a:sym typeface="Times New Roman"/>
              </a:rPr>
              <a:t>Deepak Kumar, Anurag Sinha, ”Yoga Pose Detection and Classification Using Deep Learning” </a:t>
            </a:r>
            <a:r>
              <a:rPr i="1" lang="en-US" sz="1200">
                <a:solidFill>
                  <a:srgbClr val="555555"/>
                </a:solidFill>
                <a:highlight>
                  <a:schemeClr val="lt1"/>
                </a:highlight>
                <a:latin typeface="Times New Roman"/>
                <a:ea typeface="Times New Roman"/>
                <a:cs typeface="Times New Roman"/>
                <a:sym typeface="Times New Roman"/>
              </a:rPr>
              <a:t>2020 </a:t>
            </a:r>
            <a:r>
              <a:rPr i="1" lang="en-US" sz="1200">
                <a:solidFill>
                  <a:srgbClr val="000000"/>
                </a:solidFill>
                <a:highlight>
                  <a:schemeClr val="lt1"/>
                </a:highlight>
                <a:uFill>
                  <a:noFill/>
                </a:uFill>
                <a:latin typeface="Times New Roman"/>
                <a:ea typeface="Times New Roman"/>
                <a:cs typeface="Times New Roman"/>
                <a:sym typeface="Times New Roman"/>
                <a:hlinkClick r:id="rId6">
                  <a:extLst>
                    <a:ext uri="{A12FA001-AC4F-418D-AE19-62706E023703}">
                      <ahyp:hlinkClr val="tx"/>
                    </a:ext>
                  </a:extLst>
                </a:hlinkClick>
              </a:rPr>
              <a:t>International Journal of Scientific Research in Computer Science Engineering and Information Technology</a:t>
            </a:r>
            <a:r>
              <a:rPr lang="en-US" sz="1200">
                <a:solidFill>
                  <a:srgbClr val="000000"/>
                </a:solidFill>
                <a:highlight>
                  <a:schemeClr val="lt1"/>
                </a:highlight>
                <a:latin typeface="Times New Roman"/>
                <a:ea typeface="Times New Roman"/>
                <a:cs typeface="Times New Roman"/>
                <a:sym typeface="Times New Roman"/>
              </a:rPr>
              <a:t>  </a:t>
            </a:r>
            <a:r>
              <a:rPr lang="en-US" sz="1200" u="sng">
                <a:solidFill>
                  <a:srgbClr val="0000FF"/>
                </a:solidFill>
                <a:highlight>
                  <a:schemeClr val="lt1"/>
                </a:highlight>
                <a:latin typeface="Times New Roman"/>
                <a:ea typeface="Times New Roman"/>
                <a:cs typeface="Times New Roman"/>
                <a:sym typeface="Times New Roman"/>
                <a:hlinkClick r:id="rId7">
                  <a:extLst>
                    <a:ext uri="{A12FA001-AC4F-418D-AE19-62706E023703}">
                      <ahyp:hlinkClr val="tx"/>
                    </a:ext>
                  </a:extLst>
                </a:hlinkClick>
              </a:rPr>
              <a:t>https://ijsrcseit.com/CSEIT206623</a:t>
            </a:r>
            <a:endParaRPr sz="1200">
              <a:solidFill>
                <a:srgbClr val="000000"/>
              </a:solidFill>
              <a:highlight>
                <a:schemeClr val="lt1"/>
              </a:highlight>
              <a:latin typeface="Times New Roman"/>
              <a:ea typeface="Times New Roman"/>
              <a:cs typeface="Times New Roman"/>
              <a:sym typeface="Times New Roman"/>
            </a:endParaRPr>
          </a:p>
          <a:p>
            <a:pPr indent="-304800" lvl="0" marL="457200" rtl="0" algn="just">
              <a:spcBef>
                <a:spcPts val="0"/>
              </a:spcBef>
              <a:spcAft>
                <a:spcPts val="0"/>
              </a:spcAft>
              <a:buSzPts val="1200"/>
              <a:buFont typeface="Times New Roman"/>
              <a:buAutoNum type="arabicPeriod"/>
            </a:pPr>
            <a:r>
              <a:rPr lang="en-US" sz="1200">
                <a:solidFill>
                  <a:srgbClr val="000000"/>
                </a:solidFill>
                <a:highlight>
                  <a:schemeClr val="lt1"/>
                </a:highlight>
                <a:latin typeface="Times New Roman"/>
                <a:ea typeface="Times New Roman"/>
                <a:cs typeface="Times New Roman"/>
                <a:sym typeface="Times New Roman"/>
              </a:rPr>
              <a:t>T.-L. Le et al., "Human posture recognition using human skeleton provided by Kinect", Proc. International Conference on Computing Management and Telecommunications, 2013. </a:t>
            </a:r>
            <a:r>
              <a:rPr lang="en-US" sz="1200" u="sng">
                <a:solidFill>
                  <a:srgbClr val="0000FF"/>
                </a:solidFill>
                <a:highlight>
                  <a:schemeClr val="lt1"/>
                </a:highlight>
                <a:latin typeface="Times New Roman"/>
                <a:ea typeface="Times New Roman"/>
                <a:cs typeface="Times New Roman"/>
                <a:sym typeface="Times New Roman"/>
                <a:hlinkClick r:id="rId8">
                  <a:extLst>
                    <a:ext uri="{A12FA001-AC4F-418D-AE19-62706E023703}">
                      <ahyp:hlinkClr val="tx"/>
                    </a:ext>
                  </a:extLst>
                </a:hlinkClick>
              </a:rPr>
              <a:t>https://ieeexplore.ieee.org/document/6482417</a:t>
            </a:r>
            <a:endParaRPr sz="1200">
              <a:solidFill>
                <a:srgbClr val="000000"/>
              </a:solidFill>
              <a:highlight>
                <a:schemeClr val="lt1"/>
              </a:highlight>
              <a:latin typeface="Times New Roman"/>
              <a:ea typeface="Times New Roman"/>
              <a:cs typeface="Times New Roman"/>
              <a:sym typeface="Times New Roman"/>
            </a:endParaRPr>
          </a:p>
          <a:p>
            <a:pPr indent="-304800" lvl="0" marL="457200" marR="0" rtl="0" algn="just">
              <a:lnSpc>
                <a:spcPct val="100000"/>
              </a:lnSpc>
              <a:spcBef>
                <a:spcPts val="0"/>
              </a:spcBef>
              <a:spcAft>
                <a:spcPts val="0"/>
              </a:spcAft>
              <a:buSzPts val="1200"/>
              <a:buFont typeface="Times New Roman"/>
              <a:buAutoNum type="arabicPeriod"/>
            </a:pPr>
            <a:r>
              <a:rPr lang="en-US" sz="1200">
                <a:solidFill>
                  <a:srgbClr val="000000"/>
                </a:solidFill>
                <a:highlight>
                  <a:schemeClr val="lt1"/>
                </a:highlight>
                <a:latin typeface="Times New Roman"/>
                <a:ea typeface="Times New Roman"/>
                <a:cs typeface="Times New Roman"/>
                <a:sym typeface="Times New Roman"/>
              </a:rPr>
              <a:t>Sankara Narayanan, Devendra Kumar Misra , Kartik Arora and Harsh Rai, “Yoga Pose Detection Using Deep Learning Techniques” </a:t>
            </a:r>
            <a:r>
              <a:rPr i="1" lang="en-US" sz="1200">
                <a:solidFill>
                  <a:srgbClr val="000000"/>
                </a:solidFill>
                <a:highlight>
                  <a:schemeClr val="lt1"/>
                </a:highlight>
                <a:latin typeface="Times New Roman"/>
                <a:ea typeface="Times New Roman"/>
                <a:cs typeface="Times New Roman"/>
                <a:sym typeface="Times New Roman"/>
              </a:rPr>
              <a:t>2021 Social Science Research Network  (SSRN) </a:t>
            </a:r>
            <a:r>
              <a:rPr lang="en-US" sz="1200" u="sng">
                <a:solidFill>
                  <a:schemeClr val="hlink"/>
                </a:solidFill>
                <a:highlight>
                  <a:schemeClr val="lt1"/>
                </a:highlight>
                <a:latin typeface="Times New Roman"/>
                <a:ea typeface="Times New Roman"/>
                <a:cs typeface="Times New Roman"/>
                <a:sym typeface="Times New Roman"/>
                <a:hlinkClick r:id="rId9"/>
              </a:rPr>
              <a:t>https://papers.ssrn.com/sol3/papers.cfm?abstract_id=384265</a:t>
            </a:r>
            <a:endParaRPr i="1" sz="1200">
              <a:highlight>
                <a:schemeClr val="lt1"/>
              </a:highlight>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t/>
            </a:r>
            <a:endParaRPr i="1" sz="1200">
              <a:latin typeface="Times New Roman"/>
              <a:ea typeface="Times New Roman"/>
              <a:cs typeface="Times New Roman"/>
              <a:sym typeface="Times New Roman"/>
            </a:endParaRPr>
          </a:p>
          <a:p>
            <a:pPr indent="-304800" lvl="0" marL="457200" marR="0" rtl="0" algn="just">
              <a:lnSpc>
                <a:spcPct val="100000"/>
              </a:lnSpc>
              <a:spcBef>
                <a:spcPts val="0"/>
              </a:spcBef>
              <a:spcAft>
                <a:spcPts val="0"/>
              </a:spcAft>
              <a:buClr>
                <a:schemeClr val="dk1"/>
              </a:buClr>
              <a:buSzPts val="1200"/>
              <a:buFont typeface="Times New Roman"/>
              <a:buAutoNum type="arabicPeriod"/>
            </a:pPr>
            <a:r>
              <a:rPr b="1" lang="en-US" sz="1200">
                <a:solidFill>
                  <a:schemeClr val="dk1"/>
                </a:solidFill>
                <a:highlight>
                  <a:schemeClr val="lt1"/>
                </a:highlight>
                <a:latin typeface="Times New Roman"/>
                <a:ea typeface="Times New Roman"/>
                <a:cs typeface="Times New Roman"/>
                <a:sym typeface="Times New Roman"/>
              </a:rPr>
              <a:t>Guo, Y., Ma, L., Li, Z., Wang, X., &amp; Wang, F. (2021). Monocular 3D multi-person pose estimation via predicting factorized correction factors. Computer Vision and Image Understanding, 213 doi:10.1016/j.cviu.2021.103278</a:t>
            </a:r>
            <a:endParaRPr b="1" sz="1200">
              <a:solidFill>
                <a:schemeClr val="dk1"/>
              </a:solidFill>
              <a:highlight>
                <a:schemeClr val="lt1"/>
              </a:highlight>
              <a:latin typeface="Times New Roman"/>
              <a:ea typeface="Times New Roman"/>
              <a:cs typeface="Times New Roman"/>
              <a:sym typeface="Times New Roman"/>
            </a:endParaRPr>
          </a:p>
          <a:p>
            <a:pPr indent="-304800" lvl="0" marL="457200" marR="0" rtl="0" algn="just">
              <a:lnSpc>
                <a:spcPct val="100000"/>
              </a:lnSpc>
              <a:spcBef>
                <a:spcPts val="0"/>
              </a:spcBef>
              <a:spcAft>
                <a:spcPts val="0"/>
              </a:spcAft>
              <a:buClr>
                <a:schemeClr val="dk1"/>
              </a:buClr>
              <a:buSzPts val="1200"/>
              <a:buFont typeface="Times New Roman"/>
              <a:buAutoNum type="arabicPeriod"/>
            </a:pPr>
            <a:r>
              <a:rPr b="1" lang="en-US" sz="1200">
                <a:solidFill>
                  <a:schemeClr val="dk1"/>
                </a:solidFill>
                <a:highlight>
                  <a:schemeClr val="lt1"/>
                </a:highlight>
                <a:latin typeface="Times New Roman"/>
                <a:ea typeface="Times New Roman"/>
                <a:cs typeface="Times New Roman"/>
                <a:sym typeface="Times New Roman"/>
              </a:rPr>
              <a:t>Wang, Y. and Ye, J. (2021). “Tmf: Temporal motion and fusion for action recognition.”Computer Vision and Image Understanding, 103304.</a:t>
            </a:r>
            <a:endParaRPr b="1" sz="1200">
              <a:solidFill>
                <a:schemeClr val="dk1"/>
              </a:solidFill>
              <a:highlight>
                <a:schemeClr val="lt1"/>
              </a:highlight>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AutoNum type="arabicPeriod"/>
            </a:pPr>
            <a:r>
              <a:rPr b="1" lang="en-US" sz="1200">
                <a:solidFill>
                  <a:schemeClr val="dk1"/>
                </a:solidFill>
                <a:highlight>
                  <a:schemeClr val="lt1"/>
                </a:highlight>
                <a:latin typeface="Times New Roman"/>
                <a:ea typeface="Times New Roman"/>
                <a:cs typeface="Times New Roman"/>
                <a:sym typeface="Times New Roman"/>
              </a:rPr>
              <a:t>Wheeler, B. J. and Karimi, H. A. (2021). “A semantically driven self-supervised algorithm for detecting anomalies in image sets.”Computer Vision and Image Understanding, 103279.</a:t>
            </a:r>
            <a:endParaRPr b="1" sz="1200">
              <a:solidFill>
                <a:schemeClr val="dk1"/>
              </a:solidFill>
              <a:highlight>
                <a:schemeClr val="lt1"/>
              </a:highlight>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t/>
            </a:r>
            <a:endParaRPr>
              <a:solidFill>
                <a:srgbClr val="000000"/>
              </a:solidFill>
              <a:latin typeface="Times New Roman"/>
              <a:ea typeface="Times New Roman"/>
              <a:cs typeface="Times New Roman"/>
              <a:sym typeface="Times New Roman"/>
            </a:endParaRPr>
          </a:p>
          <a:p>
            <a:pPr indent="0" lvl="0" marL="457200" marR="0" rtl="0" algn="just">
              <a:lnSpc>
                <a:spcPct val="100000"/>
              </a:lnSpc>
              <a:spcBef>
                <a:spcPts val="0"/>
              </a:spcBef>
              <a:spcAft>
                <a:spcPts val="0"/>
              </a:spcAft>
              <a:buNone/>
            </a:pPr>
            <a:r>
              <a:t/>
            </a:r>
            <a:endParaRPr sz="1500">
              <a:solidFill>
                <a:srgbClr val="000000"/>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2"/>
          <p:cNvSpPr txBox="1"/>
          <p:nvPr>
            <p:ph type="title"/>
          </p:nvPr>
        </p:nvSpPr>
        <p:spPr>
          <a:xfrm>
            <a:off x="391886" y="2809149"/>
            <a:ext cx="8229600" cy="1508126"/>
          </a:xfrm>
          <a:prstGeom prst="rect">
            <a:avLst/>
          </a:prstGeom>
          <a:noFill/>
          <a:ln>
            <a:noFill/>
          </a:ln>
        </p:spPr>
        <p:txBody>
          <a:bodyPr anchorCtr="0" anchor="ctr" bIns="45700" lIns="45700" spcFirstLastPara="1" rIns="45700" wrap="square" tIns="45700">
            <a:noAutofit/>
          </a:bodyPr>
          <a:lstStyle/>
          <a:p>
            <a:pPr indent="0" lvl="0" marL="0" rtl="0" algn="ctr">
              <a:lnSpc>
                <a:spcPct val="100000"/>
              </a:lnSpc>
              <a:spcBef>
                <a:spcPts val="0"/>
              </a:spcBef>
              <a:spcAft>
                <a:spcPts val="0"/>
              </a:spcAft>
              <a:buClr>
                <a:srgbClr val="FF0000"/>
              </a:buClr>
              <a:buSzPts val="2800"/>
              <a:buFont typeface="Times New Roman"/>
              <a:buNone/>
            </a:pPr>
            <a:r>
              <a:rPr lang="en-US">
                <a:solidFill>
                  <a:schemeClr val="dk1"/>
                </a:solidFill>
                <a:latin typeface="Times New Roman"/>
                <a:ea typeface="Times New Roman"/>
                <a:cs typeface="Times New Roman"/>
                <a:sym typeface="Times New Roman"/>
              </a:rPr>
              <a:t>THANK YOU</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3"/>
          <p:cNvSpPr txBox="1"/>
          <p:nvPr/>
        </p:nvSpPr>
        <p:spPr>
          <a:xfrm>
            <a:off x="457200" y="381000"/>
            <a:ext cx="8229600" cy="7032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Guide Approval Mail</a:t>
            </a:r>
            <a:endParaRPr sz="3200">
              <a:latin typeface="Times New Roman"/>
              <a:ea typeface="Times New Roman"/>
              <a:cs typeface="Times New Roman"/>
              <a:sym typeface="Times New Roman"/>
            </a:endParaRPr>
          </a:p>
        </p:txBody>
      </p:sp>
      <p:sp>
        <p:nvSpPr>
          <p:cNvPr id="97" name="Google Shape;97;p13"/>
          <p:cNvSpPr txBox="1"/>
          <p:nvPr/>
        </p:nvSpPr>
        <p:spPr>
          <a:xfrm>
            <a:off x="8407576" y="381000"/>
            <a:ext cx="2031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pic>
        <p:nvPicPr>
          <p:cNvPr id="98" name="Google Shape;98;p13"/>
          <p:cNvPicPr preferRelativeResize="0"/>
          <p:nvPr/>
        </p:nvPicPr>
        <p:blipFill>
          <a:blip r:embed="rId3">
            <a:alphaModFix/>
          </a:blip>
          <a:stretch>
            <a:fillRect/>
          </a:stretch>
        </p:blipFill>
        <p:spPr>
          <a:xfrm>
            <a:off x="384775" y="1134750"/>
            <a:ext cx="8464976" cy="5469000"/>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4"/>
          <p:cNvSpPr txBox="1"/>
          <p:nvPr/>
        </p:nvSpPr>
        <p:spPr>
          <a:xfrm>
            <a:off x="615150" y="223750"/>
            <a:ext cx="82296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Review 1 Comments and Action Taken</a:t>
            </a:r>
            <a:endParaRPr sz="3200">
              <a:latin typeface="Times New Roman"/>
              <a:ea typeface="Times New Roman"/>
              <a:cs typeface="Times New Roman"/>
              <a:sym typeface="Times New Roman"/>
            </a:endParaRPr>
          </a:p>
        </p:txBody>
      </p:sp>
      <p:graphicFrame>
        <p:nvGraphicFramePr>
          <p:cNvPr id="104" name="Google Shape;104;p14"/>
          <p:cNvGraphicFramePr/>
          <p:nvPr/>
        </p:nvGraphicFramePr>
        <p:xfrm>
          <a:off x="884600" y="1819400"/>
          <a:ext cx="3000000" cy="3000000"/>
        </p:xfrm>
        <a:graphic>
          <a:graphicData uri="http://schemas.openxmlformats.org/drawingml/2006/table">
            <a:tbl>
              <a:tblPr>
                <a:noFill/>
                <a:tableStyleId>{FF758E39-C5E2-47D8-9AF4-3075AB85A56D}</a:tableStyleId>
              </a:tblPr>
              <a:tblGrid>
                <a:gridCol w="3863050"/>
                <a:gridCol w="3863050"/>
              </a:tblGrid>
              <a:tr h="730400">
                <a:tc>
                  <a:txBody>
                    <a:bodyPr/>
                    <a:lstStyle/>
                    <a:p>
                      <a:pPr indent="0" lvl="0" marL="0" rtl="0" algn="ctr">
                        <a:spcBef>
                          <a:spcPts val="0"/>
                        </a:spcBef>
                        <a:spcAft>
                          <a:spcPts val="0"/>
                        </a:spcAft>
                        <a:buNone/>
                      </a:pPr>
                      <a:r>
                        <a:rPr b="1" lang="en-US" sz="2200">
                          <a:solidFill>
                            <a:srgbClr val="FFFFFF"/>
                          </a:solidFill>
                          <a:highlight>
                            <a:srgbClr val="0000FF"/>
                          </a:highlight>
                          <a:latin typeface="Times New Roman"/>
                          <a:ea typeface="Times New Roman"/>
                          <a:cs typeface="Times New Roman"/>
                          <a:sym typeface="Times New Roman"/>
                        </a:rPr>
                        <a:t>COMMENTS</a:t>
                      </a:r>
                      <a:endParaRPr b="1" sz="2200">
                        <a:solidFill>
                          <a:srgbClr val="FFFFFF"/>
                        </a:solidFill>
                        <a:highlight>
                          <a:srgbClr val="0000FF"/>
                        </a:highlight>
                        <a:latin typeface="Times New Roman"/>
                        <a:ea typeface="Times New Roman"/>
                        <a:cs typeface="Times New Roman"/>
                        <a:sym typeface="Times New Roman"/>
                      </a:endParaRPr>
                    </a:p>
                  </a:txBody>
                  <a:tcPr marT="91425" marB="91425" marR="91425" marL="91425">
                    <a:solidFill>
                      <a:srgbClr val="0000FF"/>
                    </a:solidFill>
                  </a:tcPr>
                </a:tc>
                <a:tc>
                  <a:txBody>
                    <a:bodyPr/>
                    <a:lstStyle/>
                    <a:p>
                      <a:pPr indent="0" lvl="0" marL="0" rtl="0" algn="ctr">
                        <a:spcBef>
                          <a:spcPts val="0"/>
                        </a:spcBef>
                        <a:spcAft>
                          <a:spcPts val="0"/>
                        </a:spcAft>
                        <a:buNone/>
                      </a:pPr>
                      <a:r>
                        <a:rPr b="1" lang="en-US" sz="2200">
                          <a:solidFill>
                            <a:srgbClr val="FFFFFF"/>
                          </a:solidFill>
                          <a:highlight>
                            <a:srgbClr val="0000FF"/>
                          </a:highlight>
                          <a:latin typeface="Times New Roman"/>
                          <a:ea typeface="Times New Roman"/>
                          <a:cs typeface="Times New Roman"/>
                          <a:sym typeface="Times New Roman"/>
                        </a:rPr>
                        <a:t>ACTION TAKEN</a:t>
                      </a:r>
                      <a:endParaRPr b="1" sz="2200">
                        <a:solidFill>
                          <a:srgbClr val="FFFFFF"/>
                        </a:solidFill>
                        <a:highlight>
                          <a:srgbClr val="0000FF"/>
                        </a:highlight>
                        <a:latin typeface="Times New Roman"/>
                        <a:ea typeface="Times New Roman"/>
                        <a:cs typeface="Times New Roman"/>
                        <a:sym typeface="Times New Roman"/>
                      </a:endParaRPr>
                    </a:p>
                  </a:txBody>
                  <a:tcPr marT="91425" marB="91425" marR="91425" marL="91425">
                    <a:solidFill>
                      <a:srgbClr val="0000FF"/>
                    </a:solidFill>
                  </a:tcPr>
                </a:tc>
              </a:tr>
              <a:tr h="1579450">
                <a:tc>
                  <a:txBody>
                    <a:bodyPr/>
                    <a:lstStyle/>
                    <a:p>
                      <a:pPr indent="0" lvl="0" marL="0" rtl="0" algn="l">
                        <a:spcBef>
                          <a:spcPts val="0"/>
                        </a:spcBef>
                        <a:spcAft>
                          <a:spcPts val="0"/>
                        </a:spcAft>
                        <a:buNone/>
                      </a:pPr>
                      <a:r>
                        <a:rPr lang="en-US" sz="1650"/>
                        <a:t>More important literature could have been added</a:t>
                      </a:r>
                      <a:endParaRPr sz="1650"/>
                    </a:p>
                    <a:p>
                      <a:pPr indent="0" lvl="0" marL="0" rtl="0" algn="l">
                        <a:spcBef>
                          <a:spcPts val="0"/>
                        </a:spcBef>
                        <a:spcAft>
                          <a:spcPts val="0"/>
                        </a:spcAft>
                        <a:buNone/>
                      </a:pPr>
                      <a:r>
                        <a:t/>
                      </a:r>
                      <a:endParaRPr sz="1650"/>
                    </a:p>
                    <a:p>
                      <a:pPr indent="0" lvl="0" marL="0" rtl="0" algn="l">
                        <a:spcBef>
                          <a:spcPts val="0"/>
                        </a:spcBef>
                        <a:spcAft>
                          <a:spcPts val="0"/>
                        </a:spcAft>
                        <a:buNone/>
                      </a:pPr>
                      <a:r>
                        <a:t/>
                      </a:r>
                      <a:endParaRPr sz="1650"/>
                    </a:p>
                    <a:p>
                      <a:pPr indent="0" lvl="0" marL="0" rtl="0" algn="l">
                        <a:spcBef>
                          <a:spcPts val="0"/>
                        </a:spcBef>
                        <a:spcAft>
                          <a:spcPts val="0"/>
                        </a:spcAft>
                        <a:buNone/>
                      </a:pPr>
                      <a:r>
                        <a:t/>
                      </a:r>
                      <a:endParaRPr sz="1650"/>
                    </a:p>
                    <a:p>
                      <a:pPr indent="0" lvl="0" marL="0" rtl="0" algn="l">
                        <a:spcBef>
                          <a:spcPts val="0"/>
                        </a:spcBef>
                        <a:spcAft>
                          <a:spcPts val="0"/>
                        </a:spcAft>
                        <a:buNone/>
                      </a:pPr>
                      <a:r>
                        <a:rPr lang="en-US" sz="1650"/>
                        <a:t>Focus more on preprocessing</a:t>
                      </a:r>
                      <a:endParaRPr sz="1650"/>
                    </a:p>
                  </a:txBody>
                  <a:tcPr marT="91425" marB="91425" marR="91425" marL="91425"/>
                </a:tc>
                <a:tc>
                  <a:txBody>
                    <a:bodyPr/>
                    <a:lstStyle/>
                    <a:p>
                      <a:pPr indent="0" lvl="0" marL="0" rtl="0" algn="l">
                        <a:spcBef>
                          <a:spcPts val="0"/>
                        </a:spcBef>
                        <a:spcAft>
                          <a:spcPts val="0"/>
                        </a:spcAft>
                        <a:buNone/>
                      </a:pPr>
                      <a:r>
                        <a:rPr lang="en-US" sz="1650"/>
                        <a:t>Added 3 scopus indexed journal papers for reference</a:t>
                      </a:r>
                      <a:endParaRPr sz="1650"/>
                    </a:p>
                    <a:p>
                      <a:pPr indent="0" lvl="0" marL="0" rtl="0" algn="l">
                        <a:spcBef>
                          <a:spcPts val="0"/>
                        </a:spcBef>
                        <a:spcAft>
                          <a:spcPts val="0"/>
                        </a:spcAft>
                        <a:buNone/>
                      </a:pPr>
                      <a:r>
                        <a:t/>
                      </a:r>
                      <a:endParaRPr sz="1650"/>
                    </a:p>
                    <a:p>
                      <a:pPr indent="0" lvl="0" marL="0" rtl="0" algn="l">
                        <a:spcBef>
                          <a:spcPts val="0"/>
                        </a:spcBef>
                        <a:spcAft>
                          <a:spcPts val="0"/>
                        </a:spcAft>
                        <a:buNone/>
                      </a:pPr>
                      <a:r>
                        <a:t/>
                      </a:r>
                      <a:endParaRPr sz="1650"/>
                    </a:p>
                    <a:p>
                      <a:pPr indent="0" lvl="0" marL="0" rtl="0" algn="l">
                        <a:spcBef>
                          <a:spcPts val="0"/>
                        </a:spcBef>
                        <a:spcAft>
                          <a:spcPts val="0"/>
                        </a:spcAft>
                        <a:buNone/>
                      </a:pPr>
                      <a:r>
                        <a:t/>
                      </a:r>
                      <a:endParaRPr sz="1650"/>
                    </a:p>
                    <a:p>
                      <a:pPr indent="0" lvl="0" marL="0" rtl="0" algn="l">
                        <a:spcBef>
                          <a:spcPts val="0"/>
                        </a:spcBef>
                        <a:spcAft>
                          <a:spcPts val="0"/>
                        </a:spcAft>
                        <a:buNone/>
                      </a:pPr>
                      <a:r>
                        <a:rPr lang="en-US" sz="1650"/>
                        <a:t>Looked into other preprocessing techniques applicable for our dataset</a:t>
                      </a:r>
                      <a:endParaRPr sz="1650"/>
                    </a:p>
                    <a:p>
                      <a:pPr indent="0" lvl="0" marL="0" rtl="0" algn="l">
                        <a:spcBef>
                          <a:spcPts val="0"/>
                        </a:spcBef>
                        <a:spcAft>
                          <a:spcPts val="0"/>
                        </a:spcAft>
                        <a:buNone/>
                      </a:pPr>
                      <a:r>
                        <a:rPr lang="en-US" sz="1650"/>
                        <a:t>(Brightness Adjustment, Contrast Adjustment and Image Sharpening) which will be explained later in the presentation.</a:t>
                      </a:r>
                      <a:endParaRPr sz="1650"/>
                    </a:p>
                    <a:p>
                      <a:pPr indent="0" lvl="0" marL="0" rtl="0" algn="l">
                        <a:spcBef>
                          <a:spcPts val="0"/>
                        </a:spcBef>
                        <a:spcAft>
                          <a:spcPts val="0"/>
                        </a:spcAft>
                        <a:buNone/>
                      </a:pPr>
                      <a:r>
                        <a:t/>
                      </a:r>
                      <a:endParaRPr sz="1650"/>
                    </a:p>
                  </a:txBody>
                  <a:tcPr marT="91425" marB="91425" marR="91425" marL="91425"/>
                </a:tc>
              </a:tr>
            </a:tbl>
          </a:graphicData>
        </a:graphic>
      </p:graphicFrame>
      <p:sp>
        <p:nvSpPr>
          <p:cNvPr id="105" name="Google Shape;105;p14"/>
          <p:cNvSpPr txBox="1"/>
          <p:nvPr/>
        </p:nvSpPr>
        <p:spPr>
          <a:xfrm>
            <a:off x="8407576" y="381000"/>
            <a:ext cx="2031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5"/>
          <p:cNvSpPr txBox="1"/>
          <p:nvPr>
            <p:ph idx="12" type="sldNum"/>
          </p:nvPr>
        </p:nvSpPr>
        <p:spPr>
          <a:xfrm>
            <a:off x="8407576" y="381000"/>
            <a:ext cx="203100" cy="307800"/>
          </a:xfrm>
          <a:prstGeom prst="rect">
            <a:avLst/>
          </a:prstGeom>
          <a:noFill/>
          <a:ln>
            <a:noFill/>
          </a:ln>
        </p:spPr>
        <p:txBody>
          <a:bodyPr anchorCtr="0" anchor="t" bIns="45700" lIns="45700" spcFirstLastPara="1" rIns="45700" wrap="square" tIns="45700">
            <a:sp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
        <p:nvSpPr>
          <p:cNvPr id="111" name="Google Shape;111;p15"/>
          <p:cNvSpPr/>
          <p:nvPr/>
        </p:nvSpPr>
        <p:spPr>
          <a:xfrm>
            <a:off x="1295400" y="304800"/>
            <a:ext cx="6858000" cy="759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45700" lIns="45700" spcFirstLastPara="1" rIns="45700" wrap="square" tIns="45700">
            <a:noAutofit/>
          </a:bodyPr>
          <a:lstStyle/>
          <a:p>
            <a:pPr indent="0" lvl="0" marL="0" rtl="0" algn="ctr">
              <a:spcBef>
                <a:spcPts val="0"/>
              </a:spcBef>
              <a:spcAft>
                <a:spcPts val="0"/>
              </a:spcAft>
              <a:buClr>
                <a:schemeClr val="dk1"/>
              </a:buClr>
              <a:buSzPts val="1100"/>
              <a:buFont typeface="Arial"/>
              <a:buNone/>
            </a:pPr>
            <a:r>
              <a:rPr lang="en-US" sz="3200">
                <a:solidFill>
                  <a:schemeClr val="dk1"/>
                </a:solidFill>
                <a:latin typeface="Times New Roman"/>
                <a:ea typeface="Times New Roman"/>
                <a:cs typeface="Times New Roman"/>
                <a:sym typeface="Times New Roman"/>
              </a:rPr>
              <a:t>Roles and Responsibilities</a:t>
            </a:r>
            <a:endParaRPr b="0" i="0" sz="1400" u="none" cap="none" strike="noStrike">
              <a:solidFill>
                <a:srgbClr val="000000"/>
              </a:solidFill>
              <a:latin typeface="Times New Roman"/>
              <a:ea typeface="Times New Roman"/>
              <a:cs typeface="Times New Roman"/>
              <a:sym typeface="Times New Roman"/>
            </a:endParaRPr>
          </a:p>
        </p:txBody>
      </p:sp>
      <p:sp>
        <p:nvSpPr>
          <p:cNvPr id="112" name="Google Shape;112;p15"/>
          <p:cNvSpPr txBox="1"/>
          <p:nvPr/>
        </p:nvSpPr>
        <p:spPr>
          <a:xfrm>
            <a:off x="8407576" y="381000"/>
            <a:ext cx="2031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113" name="Google Shape;113;p15"/>
          <p:cNvSpPr txBox="1"/>
          <p:nvPr/>
        </p:nvSpPr>
        <p:spPr>
          <a:xfrm>
            <a:off x="782850" y="1186950"/>
            <a:ext cx="7696200" cy="914400"/>
          </a:xfrm>
          <a:prstGeom prst="rect">
            <a:avLst/>
          </a:prstGeom>
          <a:noFill/>
          <a:ln>
            <a:noFill/>
          </a:ln>
        </p:spPr>
        <p:txBody>
          <a:bodyPr anchorCtr="0" anchor="ctr" bIns="45700" lIns="45700" spcFirstLastPara="1" rIns="45700" wrap="square" tIns="45700">
            <a:normAutofit/>
          </a:bodyPr>
          <a:lstStyle/>
          <a:p>
            <a:pPr indent="0" lvl="0" marL="0" rtl="0" algn="ctr">
              <a:spcBef>
                <a:spcPts val="0"/>
              </a:spcBef>
              <a:spcAft>
                <a:spcPts val="0"/>
              </a:spcAft>
              <a:buNone/>
            </a:pPr>
            <a:r>
              <a:t/>
            </a:r>
            <a:endParaRPr b="1" sz="3100">
              <a:solidFill>
                <a:srgbClr val="000000"/>
              </a:solidFill>
              <a:latin typeface="Times New Roman"/>
              <a:ea typeface="Times New Roman"/>
              <a:cs typeface="Times New Roman"/>
              <a:sym typeface="Times New Roman"/>
            </a:endParaRPr>
          </a:p>
        </p:txBody>
      </p:sp>
      <p:graphicFrame>
        <p:nvGraphicFramePr>
          <p:cNvPr id="114" name="Google Shape;114;p15"/>
          <p:cNvGraphicFramePr/>
          <p:nvPr/>
        </p:nvGraphicFramePr>
        <p:xfrm>
          <a:off x="782838" y="1413281"/>
          <a:ext cx="3000000" cy="3000000"/>
        </p:xfrm>
        <a:graphic>
          <a:graphicData uri="http://schemas.openxmlformats.org/drawingml/2006/table">
            <a:tbl>
              <a:tblPr>
                <a:noFill/>
                <a:tableStyleId>{23EE1395-5B4A-47C2-BE4A-0DB50AFCC833}</a:tableStyleId>
              </a:tblPr>
              <a:tblGrid>
                <a:gridCol w="747775"/>
                <a:gridCol w="2198675"/>
                <a:gridCol w="2377500"/>
                <a:gridCol w="2430675"/>
              </a:tblGrid>
              <a:tr h="676375">
                <a:tc>
                  <a:txBody>
                    <a:bodyPr/>
                    <a:lstStyle/>
                    <a:p>
                      <a:pPr indent="0" lvl="0" marL="0" marR="0" rtl="0" algn="ctr">
                        <a:lnSpc>
                          <a:spcPct val="100000"/>
                        </a:lnSpc>
                        <a:spcBef>
                          <a:spcPts val="0"/>
                        </a:spcBef>
                        <a:spcAft>
                          <a:spcPts val="0"/>
                        </a:spcAft>
                        <a:buClr>
                          <a:srgbClr val="000000"/>
                        </a:buClr>
                        <a:buSzPts val="1600"/>
                        <a:buFont typeface="Times New Roman"/>
                        <a:buNone/>
                      </a:pPr>
                      <a:r>
                        <a:rPr b="1" lang="en-US" sz="1600" u="none" cap="none" strike="noStrike">
                          <a:latin typeface="Times New Roman"/>
                          <a:ea typeface="Times New Roman"/>
                          <a:cs typeface="Times New Roman"/>
                          <a:sym typeface="Times New Roman"/>
                        </a:rPr>
                        <a:t>S.No</a:t>
                      </a:r>
                      <a:endParaRPr/>
                    </a:p>
                  </a:txBody>
                  <a:tcPr marT="0" marB="0" marR="0" marL="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600"/>
                        <a:buFont typeface="Times New Roman"/>
                        <a:buNone/>
                      </a:pPr>
                      <a:r>
                        <a:rPr b="1" lang="en-US" sz="1600" u="none" cap="none" strike="noStrike">
                          <a:latin typeface="Times New Roman"/>
                          <a:ea typeface="Times New Roman"/>
                          <a:cs typeface="Times New Roman"/>
                          <a:sym typeface="Times New Roman"/>
                        </a:rPr>
                        <a:t>Reg.No</a:t>
                      </a:r>
                      <a:endParaRPr/>
                    </a:p>
                  </a:txBody>
                  <a:tcPr marT="0" marB="0" marR="0" marL="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600"/>
                        <a:buFont typeface="Times New Roman"/>
                        <a:buNone/>
                      </a:pPr>
                      <a:r>
                        <a:rPr b="1" lang="en-US" sz="1600" u="none" cap="none" strike="noStrike">
                          <a:latin typeface="Times New Roman"/>
                          <a:ea typeface="Times New Roman"/>
                          <a:cs typeface="Times New Roman"/>
                          <a:sym typeface="Times New Roman"/>
                        </a:rPr>
                        <a:t>Name of the Student</a:t>
                      </a:r>
                      <a:endParaRPr/>
                    </a:p>
                  </a:txBody>
                  <a:tcPr marT="0" marB="0" marR="0" marL="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600"/>
                        <a:buFont typeface="Times New Roman"/>
                        <a:buNone/>
                      </a:pPr>
                      <a:r>
                        <a:rPr b="1" lang="en-US" sz="1600">
                          <a:latin typeface="Times New Roman"/>
                          <a:ea typeface="Times New Roman"/>
                          <a:cs typeface="Times New Roman"/>
                          <a:sym typeface="Times New Roman"/>
                        </a:rPr>
                        <a:t>Modules</a:t>
                      </a:r>
                      <a:endParaRPr/>
                    </a:p>
                  </a:txBody>
                  <a:tcPr marT="0" marB="0" marR="0" marL="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826525">
                <a:tc>
                  <a:txBody>
                    <a:bodyPr/>
                    <a:lstStyle/>
                    <a:p>
                      <a:pPr indent="0" lvl="0" marL="0" marR="0" rtl="0" algn="ctr">
                        <a:lnSpc>
                          <a:spcPct val="100000"/>
                        </a:lnSpc>
                        <a:spcBef>
                          <a:spcPts val="0"/>
                        </a:spcBef>
                        <a:spcAft>
                          <a:spcPts val="0"/>
                        </a:spcAft>
                        <a:buClr>
                          <a:srgbClr val="000000"/>
                        </a:buClr>
                        <a:buSzPts val="1400"/>
                        <a:buFont typeface="Times New Roman"/>
                        <a:buNone/>
                      </a:pPr>
                      <a:r>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Times New Roman"/>
                        <a:buNone/>
                      </a:pPr>
                      <a:r>
                        <a:rPr lang="en-US" sz="1400" u="none" cap="none" strike="noStrike">
                          <a:latin typeface="Times New Roman"/>
                          <a:ea typeface="Times New Roman"/>
                          <a:cs typeface="Times New Roman"/>
                          <a:sym typeface="Times New Roman"/>
                        </a:rPr>
                        <a:t>1</a:t>
                      </a:r>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Times New Roman"/>
                        <a:buNone/>
                      </a:pPr>
                      <a:r>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Times New Roman"/>
                        <a:buNone/>
                      </a:pPr>
                      <a:r>
                        <a:rPr lang="en-US" sz="1400" u="none" cap="none" strike="noStrike">
                          <a:latin typeface="Times New Roman"/>
                          <a:ea typeface="Times New Roman"/>
                          <a:cs typeface="Times New Roman"/>
                          <a:sym typeface="Times New Roman"/>
                        </a:rPr>
                        <a:t>CB.EN.U4CSE1</a:t>
                      </a:r>
                      <a:r>
                        <a:rPr lang="en-US">
                          <a:latin typeface="Times New Roman"/>
                          <a:ea typeface="Times New Roman"/>
                          <a:cs typeface="Times New Roman"/>
                          <a:sym typeface="Times New Roman"/>
                        </a:rPr>
                        <a:t>8112</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Times New Roman"/>
                        <a:buNone/>
                      </a:pPr>
                      <a:r>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Times New Roman"/>
                        <a:buNone/>
                      </a:pPr>
                      <a:r>
                        <a:rPr lang="en-US">
                          <a:latin typeface="Times New Roman"/>
                          <a:ea typeface="Times New Roman"/>
                          <a:cs typeface="Times New Roman"/>
                          <a:sym typeface="Times New Roman"/>
                        </a:rPr>
                        <a:t>DHANUSH VARMA CH</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Times New Roman"/>
                        <a:buNone/>
                      </a:pPr>
                      <a:r>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Times New Roman"/>
                        <a:buNone/>
                      </a:pPr>
                      <a:r>
                        <a:rPr lang="en-US">
                          <a:latin typeface="Times New Roman"/>
                          <a:ea typeface="Times New Roman"/>
                          <a:cs typeface="Times New Roman"/>
                          <a:sym typeface="Times New Roman"/>
                        </a:rPr>
                        <a:t>Application Development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Times New Roman"/>
                        <a:buNone/>
                      </a:pPr>
                      <a:r>
                        <a:rPr lang="en-US">
                          <a:latin typeface="Times New Roman"/>
                          <a:ea typeface="Times New Roman"/>
                          <a:cs typeface="Times New Roman"/>
                          <a:sym typeface="Times New Roman"/>
                        </a:rPr>
                        <a:t>Deployment in Cloud Service</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Times New Roman"/>
                        <a:buNone/>
                      </a:pPr>
                      <a:r>
                        <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928275">
                <a:tc>
                  <a:txBody>
                    <a:bodyPr/>
                    <a:lstStyle/>
                    <a:p>
                      <a:pPr indent="0" lvl="0" marL="0" marR="0" rtl="0" algn="ctr">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2</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CB.EN.U4CSE18162</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VENKAT R</a:t>
                      </a:r>
                      <a:endParaRPr sz="1400" u="none" cap="none" strike="noStrike">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400"/>
                        <a:buFont typeface="Times New Roman"/>
                        <a:buNone/>
                      </a:pPr>
                      <a:r>
                        <a:t/>
                      </a:r>
                      <a:endParaRPr>
                        <a:latin typeface="Times New Roman"/>
                        <a:ea typeface="Times New Roman"/>
                        <a:cs typeface="Times New Roman"/>
                        <a:sym typeface="Times New Roman"/>
                      </a:endParaRPr>
                    </a:p>
                    <a:p>
                      <a:pPr indent="0" lvl="0" marL="0" rtl="0" algn="ctr">
                        <a:spcBef>
                          <a:spcPts val="0"/>
                        </a:spcBef>
                        <a:spcAft>
                          <a:spcPts val="0"/>
                        </a:spcAft>
                        <a:buClr>
                          <a:srgbClr val="000000"/>
                        </a:buClr>
                        <a:buSzPts val="1400"/>
                        <a:buFont typeface="Times New Roman"/>
                        <a:buNone/>
                      </a:pPr>
                      <a:r>
                        <a:rPr lang="en-US">
                          <a:latin typeface="Times New Roman"/>
                          <a:ea typeface="Times New Roman"/>
                          <a:cs typeface="Times New Roman"/>
                          <a:sym typeface="Times New Roman"/>
                        </a:rPr>
                        <a:t>Data Pre Processing</a:t>
                      </a:r>
                      <a:endParaRPr>
                        <a:latin typeface="Times New Roman"/>
                        <a:ea typeface="Times New Roman"/>
                        <a:cs typeface="Times New Roman"/>
                        <a:sym typeface="Times New Roman"/>
                      </a:endParaRPr>
                    </a:p>
                    <a:p>
                      <a:pPr indent="0" lvl="0" marL="0" rtl="0" algn="ctr">
                        <a:spcBef>
                          <a:spcPts val="0"/>
                        </a:spcBef>
                        <a:spcAft>
                          <a:spcPts val="0"/>
                        </a:spcAft>
                        <a:buClr>
                          <a:srgbClr val="000000"/>
                        </a:buClr>
                        <a:buSzPts val="1400"/>
                        <a:buFont typeface="Times New Roman"/>
                        <a:buNone/>
                      </a:pPr>
                      <a:r>
                        <a:rPr lang="en-US">
                          <a:latin typeface="Times New Roman"/>
                          <a:ea typeface="Times New Roman"/>
                          <a:cs typeface="Times New Roman"/>
                          <a:sym typeface="Times New Roman"/>
                        </a:rPr>
                        <a:t>Feature Extraction</a:t>
                      </a:r>
                      <a:endParaRPr>
                        <a:latin typeface="Times New Roman"/>
                        <a:ea typeface="Times New Roman"/>
                        <a:cs typeface="Times New Roman"/>
                        <a:sym typeface="Times New Roman"/>
                      </a:endParaRPr>
                    </a:p>
                    <a:p>
                      <a:pPr indent="0" lvl="0" marL="0" rtl="0" algn="ctr">
                        <a:spcBef>
                          <a:spcPts val="0"/>
                        </a:spcBef>
                        <a:spcAft>
                          <a:spcPts val="0"/>
                        </a:spcAft>
                        <a:buClr>
                          <a:srgbClr val="000000"/>
                        </a:buClr>
                        <a:buSzPts val="1400"/>
                        <a:buFont typeface="Times New Roman"/>
                        <a:buNone/>
                      </a:pPr>
                      <a:r>
                        <a:rPr lang="en-US">
                          <a:latin typeface="Times New Roman"/>
                          <a:ea typeface="Times New Roman"/>
                          <a:cs typeface="Times New Roman"/>
                          <a:sym typeface="Times New Roman"/>
                        </a:rPr>
                        <a:t>ML Model</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701825">
                <a:tc>
                  <a:txBody>
                    <a:bodyPr/>
                    <a:lstStyle/>
                    <a:p>
                      <a:pPr indent="0" lvl="0" marL="0" marR="0" rtl="0" algn="ctr">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3</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t/>
                      </a:r>
                      <a:endParaRPr>
                        <a:latin typeface="Times New Roman"/>
                        <a:ea typeface="Times New Roman"/>
                        <a:cs typeface="Times New Roman"/>
                        <a:sym typeface="Times New Roman"/>
                      </a:endParaRPr>
                    </a:p>
                    <a:p>
                      <a:pPr indent="0" lvl="0" marL="0" rtl="0" algn="ctr">
                        <a:spcBef>
                          <a:spcPts val="0"/>
                        </a:spcBef>
                        <a:spcAft>
                          <a:spcPts val="0"/>
                        </a:spcAft>
                        <a:buClr>
                          <a:srgbClr val="000000"/>
                        </a:buClr>
                        <a:buSzPts val="1100"/>
                        <a:buFont typeface="Arial"/>
                        <a:buNone/>
                      </a:pPr>
                      <a:r>
                        <a:rPr lang="en-US">
                          <a:solidFill>
                            <a:srgbClr val="000000"/>
                          </a:solidFill>
                          <a:latin typeface="Times New Roman"/>
                          <a:ea typeface="Times New Roman"/>
                          <a:cs typeface="Times New Roman"/>
                          <a:sym typeface="Times New Roman"/>
                        </a:rPr>
                        <a:t>CB.EN.U4CSE18174</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HARSHA VARDHAN D</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latin typeface="Times New Roman"/>
                        <a:ea typeface="Times New Roman"/>
                        <a:cs typeface="Times New Roman"/>
                        <a:sym typeface="Times New Roman"/>
                      </a:endParaRPr>
                    </a:p>
                    <a:p>
                      <a:pPr indent="0" lvl="0" marL="0" rtl="0" algn="ctr">
                        <a:spcBef>
                          <a:spcPts val="0"/>
                        </a:spcBef>
                        <a:spcAft>
                          <a:spcPts val="0"/>
                        </a:spcAft>
                        <a:buNone/>
                      </a:pPr>
                      <a:r>
                        <a:rPr lang="en-US">
                          <a:latin typeface="Times New Roman"/>
                          <a:ea typeface="Times New Roman"/>
                          <a:cs typeface="Times New Roman"/>
                          <a:sym typeface="Times New Roman"/>
                        </a:rPr>
                        <a:t>Architecture Diagram</a:t>
                      </a:r>
                      <a:endParaRPr>
                        <a:latin typeface="Times New Roman"/>
                        <a:ea typeface="Times New Roman"/>
                        <a:cs typeface="Times New Roman"/>
                        <a:sym typeface="Times New Roman"/>
                      </a:endParaRPr>
                    </a:p>
                    <a:p>
                      <a:pPr indent="0" lvl="0" marL="0" rtl="0" algn="ctr">
                        <a:spcBef>
                          <a:spcPts val="0"/>
                        </a:spcBef>
                        <a:spcAft>
                          <a:spcPts val="0"/>
                        </a:spcAft>
                        <a:buNone/>
                      </a:pPr>
                      <a:r>
                        <a:rPr lang="en-US">
                          <a:latin typeface="Times New Roman"/>
                          <a:ea typeface="Times New Roman"/>
                          <a:cs typeface="Times New Roman"/>
                          <a:sym typeface="Times New Roman"/>
                        </a:rPr>
                        <a:t>Deployment in Cloud Service</a:t>
                      </a:r>
                      <a:endParaRPr>
                        <a:latin typeface="Times New Roman"/>
                        <a:ea typeface="Times New Roman"/>
                        <a:cs typeface="Times New Roman"/>
                        <a:sym typeface="Times New Roman"/>
                      </a:endParaRPr>
                    </a:p>
                    <a:p>
                      <a:pPr indent="0" lvl="0" marL="0" rtl="0" algn="ctr">
                        <a:spcBef>
                          <a:spcPts val="0"/>
                        </a:spcBef>
                        <a:spcAft>
                          <a:spcPts val="0"/>
                        </a:spcAft>
                        <a:buNone/>
                      </a:pPr>
                      <a:r>
                        <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052750">
                <a:tc>
                  <a:txBody>
                    <a:bodyPr/>
                    <a:lstStyle/>
                    <a:p>
                      <a:pPr indent="0" lvl="0" marL="0" marR="0" rtl="0" algn="ctr">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4</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t/>
                      </a:r>
                      <a:endParaRPr>
                        <a:latin typeface="Times New Roman"/>
                        <a:ea typeface="Times New Roman"/>
                        <a:cs typeface="Times New Roman"/>
                        <a:sym typeface="Times New Roman"/>
                      </a:endParaRPr>
                    </a:p>
                    <a:p>
                      <a:pPr indent="0" lvl="0" marL="0" rtl="0" algn="ctr">
                        <a:spcBef>
                          <a:spcPts val="0"/>
                        </a:spcBef>
                        <a:spcAft>
                          <a:spcPts val="0"/>
                        </a:spcAft>
                        <a:buClr>
                          <a:srgbClr val="000000"/>
                        </a:buClr>
                        <a:buSzPts val="1100"/>
                        <a:buFont typeface="Arial"/>
                        <a:buNone/>
                      </a:pPr>
                      <a:r>
                        <a:rPr lang="en-US">
                          <a:solidFill>
                            <a:srgbClr val="000000"/>
                          </a:solidFill>
                          <a:latin typeface="Times New Roman"/>
                          <a:ea typeface="Times New Roman"/>
                          <a:cs typeface="Times New Roman"/>
                          <a:sym typeface="Times New Roman"/>
                        </a:rPr>
                        <a:t>CB.EN.U4CSE18511</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GUHAN K</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a:latin typeface="Times New Roman"/>
                        <a:ea typeface="Times New Roman"/>
                        <a:cs typeface="Times New Roman"/>
                        <a:sym typeface="Times New Roman"/>
                      </a:endParaRPr>
                    </a:p>
                    <a:p>
                      <a:pPr indent="0" lvl="0" marL="0" rtl="0" algn="ctr">
                        <a:spcBef>
                          <a:spcPts val="0"/>
                        </a:spcBef>
                        <a:spcAft>
                          <a:spcPts val="0"/>
                        </a:spcAft>
                        <a:buNone/>
                      </a:pPr>
                      <a:r>
                        <a:rPr lang="en-US">
                          <a:latin typeface="Times New Roman"/>
                          <a:ea typeface="Times New Roman"/>
                          <a:cs typeface="Times New Roman"/>
                          <a:sym typeface="Times New Roman"/>
                        </a:rPr>
                        <a:t>Data Cleaning and Consolidation</a:t>
                      </a:r>
                      <a:endParaRPr>
                        <a:latin typeface="Times New Roman"/>
                        <a:ea typeface="Times New Roman"/>
                        <a:cs typeface="Times New Roman"/>
                        <a:sym typeface="Times New Roman"/>
                      </a:endParaRPr>
                    </a:p>
                    <a:p>
                      <a:pPr indent="0" lvl="0" marL="0" rtl="0" algn="ctr">
                        <a:spcBef>
                          <a:spcPts val="0"/>
                        </a:spcBef>
                        <a:spcAft>
                          <a:spcPts val="0"/>
                        </a:spcAft>
                        <a:buNone/>
                      </a:pPr>
                      <a:r>
                        <a:rPr lang="en-US">
                          <a:latin typeface="Times New Roman"/>
                          <a:ea typeface="Times New Roman"/>
                          <a:cs typeface="Times New Roman"/>
                          <a:sym typeface="Times New Roman"/>
                        </a:rPr>
                        <a:t>Data Preprocessing</a:t>
                      </a:r>
                      <a:endParaRPr>
                        <a:latin typeface="Times New Roman"/>
                        <a:ea typeface="Times New Roman"/>
                        <a:cs typeface="Times New Roman"/>
                        <a:sym typeface="Times New Roman"/>
                      </a:endParaRPr>
                    </a:p>
                    <a:p>
                      <a:pPr indent="0" lvl="0" marL="0" rtl="0" algn="ctr">
                        <a:spcBef>
                          <a:spcPts val="0"/>
                        </a:spcBef>
                        <a:spcAft>
                          <a:spcPts val="0"/>
                        </a:spcAft>
                        <a:buNone/>
                      </a:pPr>
                      <a:r>
                        <a:rPr lang="en-US">
                          <a:latin typeface="Times New Roman"/>
                          <a:ea typeface="Times New Roman"/>
                          <a:cs typeface="Times New Roman"/>
                          <a:sym typeface="Times New Roman"/>
                        </a:rPr>
                        <a:t>ML Model</a:t>
                      </a:r>
                      <a:endParaRPr>
                        <a:latin typeface="Times New Roman"/>
                        <a:ea typeface="Times New Roman"/>
                        <a:cs typeface="Times New Roman"/>
                        <a:sym typeface="Times New Roman"/>
                      </a:endParaRPr>
                    </a:p>
                  </a:txBody>
                  <a:tcPr marT="0" marB="0" marR="0" marL="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6"/>
          <p:cNvSpPr txBox="1"/>
          <p:nvPr/>
        </p:nvSpPr>
        <p:spPr>
          <a:xfrm>
            <a:off x="615150" y="223750"/>
            <a:ext cx="82296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Module Diagram </a:t>
            </a:r>
            <a:endParaRPr sz="3200">
              <a:latin typeface="Times New Roman"/>
              <a:ea typeface="Times New Roman"/>
              <a:cs typeface="Times New Roman"/>
              <a:sym typeface="Times New Roman"/>
            </a:endParaRPr>
          </a:p>
        </p:txBody>
      </p:sp>
      <p:sp>
        <p:nvSpPr>
          <p:cNvPr id="120" name="Google Shape;120;p16"/>
          <p:cNvSpPr txBox="1"/>
          <p:nvPr/>
        </p:nvSpPr>
        <p:spPr>
          <a:xfrm>
            <a:off x="8407576" y="381000"/>
            <a:ext cx="2031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pic>
        <p:nvPicPr>
          <p:cNvPr id="121" name="Google Shape;121;p16"/>
          <p:cNvPicPr preferRelativeResize="0"/>
          <p:nvPr/>
        </p:nvPicPr>
        <p:blipFill>
          <a:blip r:embed="rId3">
            <a:alphaModFix/>
          </a:blip>
          <a:stretch>
            <a:fillRect/>
          </a:stretch>
        </p:blipFill>
        <p:spPr>
          <a:xfrm>
            <a:off x="282925" y="1139350"/>
            <a:ext cx="8691326" cy="5413851"/>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7"/>
          <p:cNvSpPr txBox="1"/>
          <p:nvPr/>
        </p:nvSpPr>
        <p:spPr>
          <a:xfrm>
            <a:off x="615150" y="223750"/>
            <a:ext cx="82296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Architecture Diagram </a:t>
            </a:r>
            <a:endParaRPr sz="3200">
              <a:latin typeface="Times New Roman"/>
              <a:ea typeface="Times New Roman"/>
              <a:cs typeface="Times New Roman"/>
              <a:sym typeface="Times New Roman"/>
            </a:endParaRPr>
          </a:p>
        </p:txBody>
      </p:sp>
      <p:sp>
        <p:nvSpPr>
          <p:cNvPr id="127" name="Google Shape;127;p17"/>
          <p:cNvSpPr txBox="1"/>
          <p:nvPr/>
        </p:nvSpPr>
        <p:spPr>
          <a:xfrm>
            <a:off x="8407576" y="381000"/>
            <a:ext cx="2031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pic>
        <p:nvPicPr>
          <p:cNvPr id="128" name="Google Shape;128;p17"/>
          <p:cNvPicPr preferRelativeResize="0"/>
          <p:nvPr/>
        </p:nvPicPr>
        <p:blipFill>
          <a:blip r:embed="rId3">
            <a:alphaModFix/>
          </a:blip>
          <a:stretch>
            <a:fillRect/>
          </a:stretch>
        </p:blipFill>
        <p:spPr>
          <a:xfrm>
            <a:off x="270100" y="1139350"/>
            <a:ext cx="8704149" cy="5526275"/>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8"/>
          <p:cNvSpPr txBox="1"/>
          <p:nvPr/>
        </p:nvSpPr>
        <p:spPr>
          <a:xfrm>
            <a:off x="615150" y="223750"/>
            <a:ext cx="81348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Dataset Cleaning and Consolidation</a:t>
            </a:r>
            <a:endParaRPr sz="3200">
              <a:latin typeface="Times New Roman"/>
              <a:ea typeface="Times New Roman"/>
              <a:cs typeface="Times New Roman"/>
              <a:sym typeface="Times New Roman"/>
            </a:endParaRPr>
          </a:p>
        </p:txBody>
      </p:sp>
      <p:sp>
        <p:nvSpPr>
          <p:cNvPr id="134" name="Google Shape;134;p18"/>
          <p:cNvSpPr txBox="1"/>
          <p:nvPr/>
        </p:nvSpPr>
        <p:spPr>
          <a:xfrm>
            <a:off x="8610774" y="410550"/>
            <a:ext cx="4101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135" name="Google Shape;135;p18"/>
          <p:cNvSpPr txBox="1"/>
          <p:nvPr/>
        </p:nvSpPr>
        <p:spPr>
          <a:xfrm>
            <a:off x="579175" y="1290000"/>
            <a:ext cx="8031600" cy="4312200"/>
          </a:xfrm>
          <a:prstGeom prst="rect">
            <a:avLst/>
          </a:prstGeom>
          <a:noFill/>
          <a:ln>
            <a:noFill/>
          </a:ln>
        </p:spPr>
        <p:txBody>
          <a:bodyPr anchorCtr="0" anchor="t" bIns="91425" lIns="91425" spcFirstLastPara="1" rIns="91425" wrap="square" tIns="91425">
            <a:spAutoFit/>
          </a:bodyPr>
          <a:lstStyle/>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Various websites were referred and two different datasets were gathered suitable for training.</a:t>
            </a:r>
            <a:endParaRPr sz="1700">
              <a:solidFill>
                <a:schemeClr val="dk1"/>
              </a:solidFill>
            </a:endParaRPr>
          </a:p>
          <a:p>
            <a:pPr indent="0" lvl="0" marL="457200" rtl="0" algn="just">
              <a:lnSpc>
                <a:spcPct val="115000"/>
              </a:lnSpc>
              <a:spcBef>
                <a:spcPts val="0"/>
              </a:spcBef>
              <a:spcAft>
                <a:spcPts val="0"/>
              </a:spcAft>
              <a:buNone/>
            </a:pPr>
            <a:r>
              <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lang="en-US" sz="1700">
                <a:solidFill>
                  <a:schemeClr val="dk1"/>
                </a:solidFill>
              </a:rPr>
              <a:t>Dataset Information: </a:t>
            </a:r>
            <a:endParaRPr sz="1700">
              <a:solidFill>
                <a:schemeClr val="dk1"/>
              </a:solidFill>
            </a:endParaRPr>
          </a:p>
          <a:p>
            <a:pPr indent="-336550" lvl="1" marL="914400" rtl="0" algn="just">
              <a:lnSpc>
                <a:spcPct val="115000"/>
              </a:lnSpc>
              <a:spcBef>
                <a:spcPts val="0"/>
              </a:spcBef>
              <a:spcAft>
                <a:spcPts val="0"/>
              </a:spcAft>
              <a:buClr>
                <a:schemeClr val="dk1"/>
              </a:buClr>
              <a:buSzPts val="1700"/>
              <a:buChar char="○"/>
            </a:pPr>
            <a:r>
              <a:rPr lang="en-US" sz="1700">
                <a:solidFill>
                  <a:schemeClr val="dk1"/>
                </a:solidFill>
              </a:rPr>
              <a:t>Yoga 82 dataset prepared by </a:t>
            </a:r>
            <a:r>
              <a:rPr lang="en-US" sz="1700">
                <a:solidFill>
                  <a:srgbClr val="0A0A23"/>
                </a:solidFill>
              </a:rPr>
              <a:t>Osaka University, Japan and IIT Gandhinagar,  India</a:t>
            </a:r>
            <a:endParaRPr sz="1700">
              <a:solidFill>
                <a:srgbClr val="0A0A23"/>
              </a:solidFill>
            </a:endParaRPr>
          </a:p>
          <a:p>
            <a:pPr indent="-336550" lvl="1" marL="914400" rtl="0" algn="just">
              <a:lnSpc>
                <a:spcPct val="115000"/>
              </a:lnSpc>
              <a:spcBef>
                <a:spcPts val="0"/>
              </a:spcBef>
              <a:spcAft>
                <a:spcPts val="0"/>
              </a:spcAft>
              <a:buClr>
                <a:schemeClr val="dk1"/>
              </a:buClr>
              <a:buSzPts val="1700"/>
              <a:buChar char="○"/>
            </a:pPr>
            <a:r>
              <a:rPr lang="en-US" sz="1700">
                <a:solidFill>
                  <a:srgbClr val="0A0A23"/>
                </a:solidFill>
              </a:rPr>
              <a:t>The dataset contains a three-level hierarchy including body positions,    variations in body positions, and the actual pose name</a:t>
            </a:r>
            <a:r>
              <a:rPr lang="en-US" sz="1700">
                <a:solidFill>
                  <a:srgbClr val="0A0A23"/>
                </a:solidFill>
              </a:rPr>
              <a:t>. This dataset contains over 3500 images.</a:t>
            </a:r>
            <a:endParaRPr sz="1700">
              <a:solidFill>
                <a:srgbClr val="0A0A23"/>
              </a:solidFill>
            </a:endParaRPr>
          </a:p>
          <a:p>
            <a:pPr indent="-336550" lvl="1" marL="914400" rtl="0" algn="just">
              <a:lnSpc>
                <a:spcPct val="115000"/>
              </a:lnSpc>
              <a:spcBef>
                <a:spcPts val="0"/>
              </a:spcBef>
              <a:spcAft>
                <a:spcPts val="0"/>
              </a:spcAft>
              <a:buClr>
                <a:srgbClr val="0A0A23"/>
              </a:buClr>
              <a:buSzPts val="1700"/>
              <a:buChar char="○"/>
            </a:pPr>
            <a:r>
              <a:rPr lang="en-US" sz="1700">
                <a:solidFill>
                  <a:srgbClr val="0A0A23"/>
                </a:solidFill>
              </a:rPr>
              <a:t>New Yoga Poses Dataset prepared by Niharika, Kaggle</a:t>
            </a:r>
            <a:endParaRPr sz="1700">
              <a:solidFill>
                <a:srgbClr val="0A0A23"/>
              </a:solidFill>
            </a:endParaRPr>
          </a:p>
          <a:p>
            <a:pPr indent="-336550" lvl="1" marL="914400" rtl="0" algn="just">
              <a:lnSpc>
                <a:spcPct val="115000"/>
              </a:lnSpc>
              <a:spcBef>
                <a:spcPts val="0"/>
              </a:spcBef>
              <a:spcAft>
                <a:spcPts val="0"/>
              </a:spcAft>
              <a:buClr>
                <a:srgbClr val="0A0A23"/>
              </a:buClr>
              <a:buSzPts val="1700"/>
              <a:buChar char="○"/>
            </a:pPr>
            <a:r>
              <a:rPr lang="en-US" sz="1700">
                <a:solidFill>
                  <a:srgbClr val="0A0A23"/>
                </a:solidFill>
                <a:highlight>
                  <a:srgbClr val="FFFFFF"/>
                </a:highlight>
              </a:rPr>
              <a:t>The dataset has all the </a:t>
            </a:r>
            <a:r>
              <a:rPr i="1" lang="en-US" sz="1700">
                <a:solidFill>
                  <a:srgbClr val="0A0A23"/>
                </a:solidFill>
                <a:highlight>
                  <a:srgbClr val="FFFFFF"/>
                </a:highlight>
              </a:rPr>
              <a:t>5</a:t>
            </a:r>
            <a:r>
              <a:rPr lang="en-US" sz="1700">
                <a:solidFill>
                  <a:srgbClr val="0A0A23"/>
                </a:solidFill>
                <a:highlight>
                  <a:srgbClr val="FFFFFF"/>
                </a:highlight>
              </a:rPr>
              <a:t> most famous asanas namely downward dog, plank pose, tree pose, goddess pose and warrior-2 pose</a:t>
            </a:r>
            <a:r>
              <a:rPr lang="en-US" sz="1700">
                <a:solidFill>
                  <a:srgbClr val="0A0A23"/>
                </a:solidFill>
                <a:highlight>
                  <a:srgbClr val="FFFFFF"/>
                </a:highlight>
              </a:rPr>
              <a:t>. </a:t>
            </a:r>
            <a:r>
              <a:rPr lang="en-US" sz="1700">
                <a:solidFill>
                  <a:schemeClr val="dk1"/>
                </a:solidFill>
              </a:rPr>
              <a:t>This dataset contains over 1500 images.</a:t>
            </a:r>
            <a:endParaRPr sz="1700">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9"/>
          <p:cNvSpPr txBox="1"/>
          <p:nvPr/>
        </p:nvSpPr>
        <p:spPr>
          <a:xfrm>
            <a:off x="615150" y="223750"/>
            <a:ext cx="8134800" cy="915600"/>
          </a:xfrm>
          <a:prstGeom prst="rect">
            <a:avLst/>
          </a:prstGeom>
          <a:noFill/>
          <a:ln>
            <a:noFill/>
          </a:ln>
        </p:spPr>
        <p:txBody>
          <a:bodyPr anchorCtr="0" anchor="ctr" bIns="45700" lIns="45700" spcFirstLastPara="1" rIns="45700" wrap="square" tIns="45700">
            <a:noAutofit/>
          </a:bodyPr>
          <a:lstStyle/>
          <a:p>
            <a:pPr indent="0" lvl="0" marL="0" rtl="0" algn="ctr">
              <a:spcBef>
                <a:spcPts val="0"/>
              </a:spcBef>
              <a:spcAft>
                <a:spcPts val="0"/>
              </a:spcAft>
              <a:buNone/>
            </a:pPr>
            <a:r>
              <a:rPr lang="en-US" sz="3200">
                <a:latin typeface="Times New Roman"/>
                <a:ea typeface="Times New Roman"/>
                <a:cs typeface="Times New Roman"/>
                <a:sym typeface="Times New Roman"/>
              </a:rPr>
              <a:t>Dataset Cleaning and Consolidation</a:t>
            </a:r>
            <a:endParaRPr sz="3200">
              <a:latin typeface="Times New Roman"/>
              <a:ea typeface="Times New Roman"/>
              <a:cs typeface="Times New Roman"/>
              <a:sym typeface="Times New Roman"/>
            </a:endParaRPr>
          </a:p>
        </p:txBody>
      </p:sp>
      <p:sp>
        <p:nvSpPr>
          <p:cNvPr id="141" name="Google Shape;141;p19"/>
          <p:cNvSpPr txBox="1"/>
          <p:nvPr/>
        </p:nvSpPr>
        <p:spPr>
          <a:xfrm>
            <a:off x="8610774" y="410550"/>
            <a:ext cx="410100" cy="307800"/>
          </a:xfrm>
          <a:prstGeom prst="rect">
            <a:avLst/>
          </a:prstGeom>
          <a:noFill/>
          <a:ln>
            <a:noFill/>
          </a:ln>
        </p:spPr>
        <p:txBody>
          <a:bodyPr anchorCtr="0" anchor="t" bIns="45700" lIns="45700" spcFirstLastPara="1" rIns="45700" wrap="square" tIns="45700">
            <a:spAutoFit/>
          </a:bodyPr>
          <a:lstStyle/>
          <a:p>
            <a:pPr indent="0" lvl="0" marL="0" rtl="0" algn="r">
              <a:spcBef>
                <a:spcPts val="0"/>
              </a:spcBef>
              <a:spcAft>
                <a:spcPts val="0"/>
              </a:spcAft>
              <a:buNone/>
            </a:pPr>
            <a:fld id="{00000000-1234-1234-1234-123412341234}" type="slidenum">
              <a:rPr lang="en-US"/>
              <a:t>‹#›</a:t>
            </a:fld>
            <a:endParaRPr/>
          </a:p>
        </p:txBody>
      </p:sp>
      <p:sp>
        <p:nvSpPr>
          <p:cNvPr id="142" name="Google Shape;142;p19"/>
          <p:cNvSpPr txBox="1"/>
          <p:nvPr/>
        </p:nvSpPr>
        <p:spPr>
          <a:xfrm>
            <a:off x="579175" y="1290000"/>
            <a:ext cx="8031600" cy="5214900"/>
          </a:xfrm>
          <a:prstGeom prst="rect">
            <a:avLst/>
          </a:prstGeom>
          <a:noFill/>
          <a:ln>
            <a:noFill/>
          </a:ln>
        </p:spPr>
        <p:txBody>
          <a:bodyPr anchorCtr="0" anchor="t" bIns="91425" lIns="91425" spcFirstLastPara="1" rIns="91425" wrap="square" tIns="91425">
            <a:spAutoFit/>
          </a:bodyPr>
          <a:lstStyle/>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Both datasets are scanned  and the images where there is too much text information, person is too small, person is not visible/ part of person is visible,  corrupt images, multiple persons in an image, animated images are removed.</a:t>
            </a:r>
            <a:endParaRPr sz="1700">
              <a:solidFill>
                <a:schemeClr val="dk1"/>
              </a:solidFill>
            </a:endParaRPr>
          </a:p>
          <a:p>
            <a:pPr indent="0" lvl="0" marL="457200" rtl="0" algn="just">
              <a:lnSpc>
                <a:spcPct val="115000"/>
              </a:lnSpc>
              <a:spcBef>
                <a:spcPts val="0"/>
              </a:spcBef>
              <a:spcAft>
                <a:spcPts val="0"/>
              </a:spcAft>
              <a:buNone/>
            </a:pPr>
            <a:r>
              <a:t/>
            </a:r>
            <a:endParaRPr sz="1700">
              <a:solidFill>
                <a:schemeClr val="dk1"/>
              </a:solidFill>
            </a:endParaRPr>
          </a:p>
          <a:p>
            <a:pPr indent="0" lvl="0" marL="457200" rtl="0" algn="just">
              <a:lnSpc>
                <a:spcPct val="115000"/>
              </a:lnSpc>
              <a:spcBef>
                <a:spcPts val="0"/>
              </a:spcBef>
              <a:spcAft>
                <a:spcPts val="0"/>
              </a:spcAft>
              <a:buNone/>
            </a:pPr>
            <a:r>
              <a:t/>
            </a:r>
            <a:endParaRPr sz="1700">
              <a:solidFill>
                <a:schemeClr val="dk1"/>
              </a:solidFill>
            </a:endParaRPr>
          </a:p>
          <a:p>
            <a:pPr indent="0" lvl="0" marL="457200" rtl="0" algn="just">
              <a:lnSpc>
                <a:spcPct val="115000"/>
              </a:lnSpc>
              <a:spcBef>
                <a:spcPts val="0"/>
              </a:spcBef>
              <a:spcAft>
                <a:spcPts val="0"/>
              </a:spcAft>
              <a:buNone/>
            </a:pPr>
            <a:r>
              <a:t/>
            </a:r>
            <a:endParaRPr sz="1700">
              <a:solidFill>
                <a:schemeClr val="dk1"/>
              </a:solidFill>
            </a:endParaRPr>
          </a:p>
          <a:p>
            <a:pPr indent="0" lvl="0" marL="457200" rtl="0" algn="just">
              <a:lnSpc>
                <a:spcPct val="115000"/>
              </a:lnSpc>
              <a:spcBef>
                <a:spcPts val="0"/>
              </a:spcBef>
              <a:spcAft>
                <a:spcPts val="0"/>
              </a:spcAft>
              <a:buNone/>
            </a:pPr>
            <a:r>
              <a:t/>
            </a:r>
            <a:endParaRPr sz="1700">
              <a:solidFill>
                <a:schemeClr val="dk1"/>
              </a:solidFill>
            </a:endParaRPr>
          </a:p>
          <a:p>
            <a:pPr indent="0" lvl="0" marL="457200" rtl="0" algn="just">
              <a:lnSpc>
                <a:spcPct val="115000"/>
              </a:lnSpc>
              <a:spcBef>
                <a:spcPts val="0"/>
              </a:spcBef>
              <a:spcAft>
                <a:spcPts val="0"/>
              </a:spcAft>
              <a:buNone/>
            </a:pPr>
            <a:r>
              <a:t/>
            </a:r>
            <a:endParaRPr sz="1700">
              <a:solidFill>
                <a:schemeClr val="dk1"/>
              </a:solidFill>
            </a:endParaRPr>
          </a:p>
          <a:p>
            <a:pPr indent="0" lvl="0" marL="457200" rtl="0" algn="just">
              <a:lnSpc>
                <a:spcPct val="115000"/>
              </a:lnSpc>
              <a:spcBef>
                <a:spcPts val="0"/>
              </a:spcBef>
              <a:spcAft>
                <a:spcPts val="0"/>
              </a:spcAft>
              <a:buNone/>
            </a:pPr>
            <a:r>
              <a:t/>
            </a:r>
            <a:endParaRPr sz="1700">
              <a:solidFill>
                <a:schemeClr val="dk1"/>
              </a:solidFill>
            </a:endParaRPr>
          </a:p>
          <a:p>
            <a:pPr indent="0" lvl="0" marL="457200" rtl="0" algn="just">
              <a:lnSpc>
                <a:spcPct val="115000"/>
              </a:lnSpc>
              <a:spcBef>
                <a:spcPts val="0"/>
              </a:spcBef>
              <a:spcAft>
                <a:spcPts val="0"/>
              </a:spcAft>
              <a:buNone/>
            </a:pPr>
            <a:r>
              <a:t/>
            </a:r>
            <a:endParaRPr sz="1700">
              <a:solidFill>
                <a:schemeClr val="dk1"/>
              </a:solidFill>
            </a:endParaRPr>
          </a:p>
          <a:p>
            <a:pPr indent="0" lvl="0" marL="457200" rtl="0" algn="just">
              <a:lnSpc>
                <a:spcPct val="115000"/>
              </a:lnSpc>
              <a:spcBef>
                <a:spcPts val="0"/>
              </a:spcBef>
              <a:spcAft>
                <a:spcPts val="0"/>
              </a:spcAft>
              <a:buNone/>
            </a:pPr>
            <a:r>
              <a:t/>
            </a:r>
            <a:endParaRPr sz="1700">
              <a:solidFill>
                <a:schemeClr val="dk1"/>
              </a:solidFill>
            </a:endParaRPr>
          </a:p>
          <a:p>
            <a:pPr indent="0" lvl="0" marL="457200" rtl="0" algn="just">
              <a:lnSpc>
                <a:spcPct val="115000"/>
              </a:lnSpc>
              <a:spcBef>
                <a:spcPts val="0"/>
              </a:spcBef>
              <a:spcAft>
                <a:spcPts val="0"/>
              </a:spcAft>
              <a:buNone/>
            </a:pPr>
            <a:r>
              <a:t/>
            </a:r>
            <a:endParaRPr sz="1700">
              <a:solidFill>
                <a:schemeClr val="dk1"/>
              </a:solidFill>
            </a:endParaRPr>
          </a:p>
          <a:p>
            <a:pPr indent="0" lvl="0" marL="457200" rtl="0" algn="just">
              <a:lnSpc>
                <a:spcPct val="115000"/>
              </a:lnSpc>
              <a:spcBef>
                <a:spcPts val="0"/>
              </a:spcBef>
              <a:spcAft>
                <a:spcPts val="0"/>
              </a:spcAft>
              <a:buNone/>
            </a:pPr>
            <a:r>
              <a:t/>
            </a:r>
            <a:endParaRPr sz="1700">
              <a:solidFill>
                <a:schemeClr val="dk1"/>
              </a:solidFill>
            </a:endParaRPr>
          </a:p>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Finally, both the datasets are combined into one large training dataset with sub-directories for each asana.</a:t>
            </a:r>
            <a:endParaRPr sz="1700">
              <a:solidFill>
                <a:schemeClr val="dk1"/>
              </a:solidFill>
            </a:endParaRPr>
          </a:p>
          <a:p>
            <a:pPr indent="-336550" lvl="0" marL="457200" rtl="0" algn="just">
              <a:lnSpc>
                <a:spcPct val="115000"/>
              </a:lnSpc>
              <a:spcBef>
                <a:spcPts val="0"/>
              </a:spcBef>
              <a:spcAft>
                <a:spcPts val="0"/>
              </a:spcAft>
              <a:buClr>
                <a:schemeClr val="dk1"/>
              </a:buClr>
              <a:buSzPts val="1700"/>
              <a:buChar char="●"/>
            </a:pPr>
            <a:r>
              <a:rPr lang="en-US" sz="1700">
                <a:solidFill>
                  <a:schemeClr val="dk1"/>
                </a:solidFill>
              </a:rPr>
              <a:t>This dataset consists of 5000 images.</a:t>
            </a:r>
            <a:endParaRPr sz="1700">
              <a:solidFill>
                <a:schemeClr val="dk1"/>
              </a:solidFill>
            </a:endParaRPr>
          </a:p>
          <a:p>
            <a:pPr indent="0" lvl="0" marL="0" rtl="0" algn="l">
              <a:spcBef>
                <a:spcPts val="0"/>
              </a:spcBef>
              <a:spcAft>
                <a:spcPts val="0"/>
              </a:spcAft>
              <a:buNone/>
            </a:pPr>
            <a:r>
              <a:t/>
            </a:r>
            <a:endParaRPr/>
          </a:p>
        </p:txBody>
      </p:sp>
      <p:pic>
        <p:nvPicPr>
          <p:cNvPr id="143" name="Google Shape;143;p19"/>
          <p:cNvPicPr preferRelativeResize="0"/>
          <p:nvPr/>
        </p:nvPicPr>
        <p:blipFill>
          <a:blip r:embed="rId3">
            <a:alphaModFix/>
          </a:blip>
          <a:stretch>
            <a:fillRect/>
          </a:stretch>
        </p:blipFill>
        <p:spPr>
          <a:xfrm>
            <a:off x="1211725" y="2413900"/>
            <a:ext cx="1617476" cy="1300801"/>
          </a:xfrm>
          <a:prstGeom prst="rect">
            <a:avLst/>
          </a:prstGeom>
          <a:noFill/>
          <a:ln cap="flat" cmpd="sng" w="19050">
            <a:solidFill>
              <a:schemeClr val="dk1"/>
            </a:solidFill>
            <a:prstDash val="solid"/>
            <a:round/>
            <a:headEnd len="sm" w="sm" type="none"/>
            <a:tailEnd len="sm" w="sm" type="none"/>
          </a:ln>
        </p:spPr>
      </p:pic>
      <p:pic>
        <p:nvPicPr>
          <p:cNvPr id="144" name="Google Shape;144;p19"/>
          <p:cNvPicPr preferRelativeResize="0"/>
          <p:nvPr/>
        </p:nvPicPr>
        <p:blipFill>
          <a:blip r:embed="rId4">
            <a:alphaModFix/>
          </a:blip>
          <a:stretch>
            <a:fillRect/>
          </a:stretch>
        </p:blipFill>
        <p:spPr>
          <a:xfrm>
            <a:off x="3412015" y="2354425"/>
            <a:ext cx="1855973" cy="1300801"/>
          </a:xfrm>
          <a:prstGeom prst="rect">
            <a:avLst/>
          </a:prstGeom>
          <a:noFill/>
          <a:ln cap="flat" cmpd="sng" w="19050">
            <a:solidFill>
              <a:schemeClr val="dk1"/>
            </a:solidFill>
            <a:prstDash val="solid"/>
            <a:round/>
            <a:headEnd len="sm" w="sm" type="none"/>
            <a:tailEnd len="sm" w="sm" type="none"/>
          </a:ln>
        </p:spPr>
      </p:pic>
      <p:pic>
        <p:nvPicPr>
          <p:cNvPr id="145" name="Google Shape;145;p19"/>
          <p:cNvPicPr preferRelativeResize="0"/>
          <p:nvPr/>
        </p:nvPicPr>
        <p:blipFill rotWithShape="1">
          <a:blip r:embed="rId5">
            <a:alphaModFix/>
          </a:blip>
          <a:srcRect b="8382" l="8382" r="0" t="0"/>
          <a:stretch/>
        </p:blipFill>
        <p:spPr>
          <a:xfrm>
            <a:off x="5850803" y="2354424"/>
            <a:ext cx="1855972" cy="1300800"/>
          </a:xfrm>
          <a:prstGeom prst="rect">
            <a:avLst/>
          </a:prstGeom>
          <a:noFill/>
          <a:ln cap="flat" cmpd="sng" w="19050">
            <a:solidFill>
              <a:schemeClr val="dk1"/>
            </a:solidFill>
            <a:prstDash val="solid"/>
            <a:round/>
            <a:headEnd len="sm" w="sm" type="none"/>
            <a:tailEnd len="sm" w="sm" type="none"/>
          </a:ln>
        </p:spPr>
      </p:pic>
      <p:pic>
        <p:nvPicPr>
          <p:cNvPr id="146" name="Google Shape;146;p19"/>
          <p:cNvPicPr preferRelativeResize="0"/>
          <p:nvPr/>
        </p:nvPicPr>
        <p:blipFill>
          <a:blip r:embed="rId6">
            <a:alphaModFix/>
          </a:blip>
          <a:stretch>
            <a:fillRect/>
          </a:stretch>
        </p:blipFill>
        <p:spPr>
          <a:xfrm>
            <a:off x="3457300" y="3849124"/>
            <a:ext cx="1765425" cy="1186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11_Default Design">
  <a:themeElements>
    <a:clrScheme name="11_Default Design">
      <a:dk1>
        <a:srgbClr val="000000"/>
      </a:dk1>
      <a:lt1>
        <a:srgbClr val="FFFFFF"/>
      </a:lt1>
      <a:dk2>
        <a:srgbClr val="A7A7A7"/>
      </a:dk2>
      <a:lt2>
        <a:srgbClr val="535353"/>
      </a:lt2>
      <a:accent1>
        <a:srgbClr val="BBE0E3"/>
      </a:accent1>
      <a:accent2>
        <a:srgbClr val="333399"/>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1_Default Design">
  <a:themeElements>
    <a:clrScheme name="11_Default Design">
      <a:dk1>
        <a:srgbClr val="000000"/>
      </a:dk1>
      <a:lt1>
        <a:srgbClr val="FFFFFF"/>
      </a:lt1>
      <a:dk2>
        <a:srgbClr val="A7A7A7"/>
      </a:dk2>
      <a:lt2>
        <a:srgbClr val="535353"/>
      </a:lt2>
      <a:accent1>
        <a:srgbClr val="BBE0E3"/>
      </a:accent1>
      <a:accent2>
        <a:srgbClr val="333399"/>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